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57" r:id="rId5"/>
    <p:sldId id="258" r:id="rId6"/>
    <p:sldId id="260" r:id="rId7"/>
    <p:sldId id="261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1EA821-87A1-46D6-8647-7F6D5FA2D17D}" v="10" dt="2022-09-05T01:09:50.4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9" autoAdjust="0"/>
    <p:restoredTop sz="94660"/>
  </p:normalViewPr>
  <p:slideViewPr>
    <p:cSldViewPr snapToGrid="0">
      <p:cViewPr varScale="1">
        <p:scale>
          <a:sx n="67" d="100"/>
          <a:sy n="67" d="100"/>
        </p:scale>
        <p:origin x="8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hard Jackson" userId="9a1fa6daeaee4869" providerId="LiveId" clId="{C11EA821-87A1-46D6-8647-7F6D5FA2D17D}"/>
    <pc:docChg chg="undo custSel addSld delSld modSld sldOrd">
      <pc:chgData name="Richard Jackson" userId="9a1fa6daeaee4869" providerId="LiveId" clId="{C11EA821-87A1-46D6-8647-7F6D5FA2D17D}" dt="2022-09-05T01:13:50.706" v="2194" actId="26606"/>
      <pc:docMkLst>
        <pc:docMk/>
      </pc:docMkLst>
      <pc:sldChg chg="addSp delSp modSp mod setBg modClrScheme chgLayout">
        <pc:chgData name="Richard Jackson" userId="9a1fa6daeaee4869" providerId="LiveId" clId="{C11EA821-87A1-46D6-8647-7F6D5FA2D17D}" dt="2022-09-05T01:11:50.664" v="2182" actId="478"/>
        <pc:sldMkLst>
          <pc:docMk/>
          <pc:sldMk cId="691902642" sldId="256"/>
        </pc:sldMkLst>
        <pc:spChg chg="mod ord">
          <ac:chgData name="Richard Jackson" userId="9a1fa6daeaee4869" providerId="LiveId" clId="{C11EA821-87A1-46D6-8647-7F6D5FA2D17D}" dt="2022-09-05T01:11:23.643" v="2179" actId="26606"/>
          <ac:spMkLst>
            <pc:docMk/>
            <pc:sldMk cId="691902642" sldId="256"/>
            <ac:spMk id="2" creationId="{6C7027B6-3282-0DE6-A0EC-D0A7E2CCC443}"/>
          </ac:spMkLst>
        </pc:spChg>
        <pc:spChg chg="del mod ord">
          <ac:chgData name="Richard Jackson" userId="9a1fa6daeaee4869" providerId="LiveId" clId="{C11EA821-87A1-46D6-8647-7F6D5FA2D17D}" dt="2022-09-05T00:48:37.653" v="778"/>
          <ac:spMkLst>
            <pc:docMk/>
            <pc:sldMk cId="691902642" sldId="256"/>
            <ac:spMk id="3" creationId="{69EA6D43-C61D-14AB-BB7B-F6C0CF85DD02}"/>
          </ac:spMkLst>
        </pc:spChg>
        <pc:spChg chg="add del">
          <ac:chgData name="Richard Jackson" userId="9a1fa6daeaee4869" providerId="LiveId" clId="{C11EA821-87A1-46D6-8647-7F6D5FA2D17D}" dt="2022-09-05T01:11:50.664" v="2182" actId="478"/>
          <ac:spMkLst>
            <pc:docMk/>
            <pc:sldMk cId="691902642" sldId="256"/>
            <ac:spMk id="9" creationId="{369DE28C-5A3B-C7E8-3F0A-8D383FEB199E}"/>
          </ac:spMkLst>
        </pc:spChg>
        <pc:spChg chg="add">
          <ac:chgData name="Richard Jackson" userId="9a1fa6daeaee4869" providerId="LiveId" clId="{C11EA821-87A1-46D6-8647-7F6D5FA2D17D}" dt="2022-09-05T01:11:23.643" v="2179" actId="26606"/>
          <ac:spMkLst>
            <pc:docMk/>
            <pc:sldMk cId="691902642" sldId="256"/>
            <ac:spMk id="12" creationId="{8F90786E-B72D-4C32-BDCE-A170B007822D}"/>
          </ac:spMkLst>
        </pc:spChg>
        <pc:spChg chg="add">
          <ac:chgData name="Richard Jackson" userId="9a1fa6daeaee4869" providerId="LiveId" clId="{C11EA821-87A1-46D6-8647-7F6D5FA2D17D}" dt="2022-09-05T01:11:23.643" v="2179" actId="26606"/>
          <ac:spMkLst>
            <pc:docMk/>
            <pc:sldMk cId="691902642" sldId="256"/>
            <ac:spMk id="14" creationId="{5E46F2E7-848F-4A6C-A098-4764FDEA771A}"/>
          </ac:spMkLst>
        </pc:spChg>
        <pc:picChg chg="add del mod ord">
          <ac:chgData name="Richard Jackson" userId="9a1fa6daeaee4869" providerId="LiveId" clId="{C11EA821-87A1-46D6-8647-7F6D5FA2D17D}" dt="2022-09-05T00:48:24.810" v="774" actId="478"/>
          <ac:picMkLst>
            <pc:docMk/>
            <pc:sldMk cId="691902642" sldId="256"/>
            <ac:picMk id="4" creationId="{AA9552FA-C94A-1D40-198A-9117C5EB0962}"/>
          </ac:picMkLst>
        </pc:picChg>
        <pc:picChg chg="add del mod">
          <ac:chgData name="Richard Jackson" userId="9a1fa6daeaee4869" providerId="LiveId" clId="{C11EA821-87A1-46D6-8647-7F6D5FA2D17D}" dt="2022-09-05T01:11:35.615" v="2181" actId="478"/>
          <ac:picMkLst>
            <pc:docMk/>
            <pc:sldMk cId="691902642" sldId="256"/>
            <ac:picMk id="5" creationId="{F81B26D8-A457-0635-DB7B-57BBDABD5E9F}"/>
          </ac:picMkLst>
        </pc:picChg>
      </pc:sldChg>
      <pc:sldChg chg="addSp delSp modSp mod setBg">
        <pc:chgData name="Richard Jackson" userId="9a1fa6daeaee4869" providerId="LiveId" clId="{C11EA821-87A1-46D6-8647-7F6D5FA2D17D}" dt="2022-09-05T01:12:28.559" v="2187" actId="26606"/>
        <pc:sldMkLst>
          <pc:docMk/>
          <pc:sldMk cId="6834663" sldId="257"/>
        </pc:sldMkLst>
        <pc:spChg chg="mod">
          <ac:chgData name="Richard Jackson" userId="9a1fa6daeaee4869" providerId="LiveId" clId="{C11EA821-87A1-46D6-8647-7F6D5FA2D17D}" dt="2022-09-05T01:12:28.559" v="2187" actId="26606"/>
          <ac:spMkLst>
            <pc:docMk/>
            <pc:sldMk cId="6834663" sldId="257"/>
            <ac:spMk id="2" creationId="{A6969208-D949-804F-9350-B88FD83117AC}"/>
          </ac:spMkLst>
        </pc:spChg>
        <pc:spChg chg="add mod ord">
          <ac:chgData name="Richard Jackson" userId="9a1fa6daeaee4869" providerId="LiveId" clId="{C11EA821-87A1-46D6-8647-7F6D5FA2D17D}" dt="2022-09-05T01:12:28.559" v="2187" actId="26606"/>
          <ac:spMkLst>
            <pc:docMk/>
            <pc:sldMk cId="6834663" sldId="257"/>
            <ac:spMk id="9" creationId="{C921CE91-E6FC-49CA-06ED-E9A3A571A76E}"/>
          </ac:spMkLst>
        </pc:spChg>
        <pc:spChg chg="add del">
          <ac:chgData name="Richard Jackson" userId="9a1fa6daeaee4869" providerId="LiveId" clId="{C11EA821-87A1-46D6-8647-7F6D5FA2D17D}" dt="2022-09-05T01:12:28.559" v="2187" actId="26606"/>
          <ac:spMkLst>
            <pc:docMk/>
            <pc:sldMk cId="6834663" sldId="257"/>
            <ac:spMk id="12" creationId="{1A95671B-3CC6-4792-9114-B74FAEA224E6}"/>
          </ac:spMkLst>
        </pc:spChg>
        <pc:spChg chg="add del">
          <ac:chgData name="Richard Jackson" userId="9a1fa6daeaee4869" providerId="LiveId" clId="{C11EA821-87A1-46D6-8647-7F6D5FA2D17D}" dt="2022-09-05T01:12:28.555" v="2186" actId="26606"/>
          <ac:spMkLst>
            <pc:docMk/>
            <pc:sldMk cId="6834663" sldId="257"/>
            <ac:spMk id="17" creationId="{4038CB10-1F5C-4D54-9DF7-12586DE5B007}"/>
          </ac:spMkLst>
        </pc:spChg>
        <pc:spChg chg="add del">
          <ac:chgData name="Richard Jackson" userId="9a1fa6daeaee4869" providerId="LiveId" clId="{C11EA821-87A1-46D6-8647-7F6D5FA2D17D}" dt="2022-09-05T01:12:28.555" v="2186" actId="26606"/>
          <ac:spMkLst>
            <pc:docMk/>
            <pc:sldMk cId="6834663" sldId="257"/>
            <ac:spMk id="19" creationId="{73ED6512-6858-4552-B699-9A97FE9A4EA2}"/>
          </ac:spMkLst>
        </pc:spChg>
        <pc:spChg chg="add">
          <ac:chgData name="Richard Jackson" userId="9a1fa6daeaee4869" providerId="LiveId" clId="{C11EA821-87A1-46D6-8647-7F6D5FA2D17D}" dt="2022-09-05T01:12:28.559" v="2187" actId="26606"/>
          <ac:spMkLst>
            <pc:docMk/>
            <pc:sldMk cId="6834663" sldId="257"/>
            <ac:spMk id="21" creationId="{32AEEBC8-9D30-42EF-95F2-386C2653FBF0}"/>
          </ac:spMkLst>
        </pc:spChg>
        <pc:spChg chg="add">
          <ac:chgData name="Richard Jackson" userId="9a1fa6daeaee4869" providerId="LiveId" clId="{C11EA821-87A1-46D6-8647-7F6D5FA2D17D}" dt="2022-09-05T01:12:28.559" v="2187" actId="26606"/>
          <ac:spMkLst>
            <pc:docMk/>
            <pc:sldMk cId="6834663" sldId="257"/>
            <ac:spMk id="22" creationId="{2E92FA66-67D7-4CB4-94D3-E643A9AD4757}"/>
          </ac:spMkLst>
        </pc:spChg>
        <pc:picChg chg="mod">
          <ac:chgData name="Richard Jackson" userId="9a1fa6daeaee4869" providerId="LiveId" clId="{C11EA821-87A1-46D6-8647-7F6D5FA2D17D}" dt="2022-09-05T01:12:28.559" v="2187" actId="26606"/>
          <ac:picMkLst>
            <pc:docMk/>
            <pc:sldMk cId="6834663" sldId="257"/>
            <ac:picMk id="5" creationId="{74391BF1-EDAB-BF37-9489-7FCE564ABB5D}"/>
          </ac:picMkLst>
        </pc:picChg>
      </pc:sldChg>
      <pc:sldChg chg="addSp delSp modSp new mod setBg">
        <pc:chgData name="Richard Jackson" userId="9a1fa6daeaee4869" providerId="LiveId" clId="{C11EA821-87A1-46D6-8647-7F6D5FA2D17D}" dt="2022-09-05T01:12:57.828" v="2193" actId="27636"/>
        <pc:sldMkLst>
          <pc:docMk/>
          <pc:sldMk cId="1655741898" sldId="258"/>
        </pc:sldMkLst>
        <pc:spChg chg="mod">
          <ac:chgData name="Richard Jackson" userId="9a1fa6daeaee4869" providerId="LiveId" clId="{C11EA821-87A1-46D6-8647-7F6D5FA2D17D}" dt="2022-09-05T01:12:36.963" v="2188" actId="26606"/>
          <ac:spMkLst>
            <pc:docMk/>
            <pc:sldMk cId="1655741898" sldId="258"/>
            <ac:spMk id="2" creationId="{E1D4292F-6542-3B77-289C-CC33879EB00B}"/>
          </ac:spMkLst>
        </pc:spChg>
        <pc:spChg chg="del">
          <ac:chgData name="Richard Jackson" userId="9a1fa6daeaee4869" providerId="LiveId" clId="{C11EA821-87A1-46D6-8647-7F6D5FA2D17D}" dt="2022-09-04T18:48:18.113" v="42" actId="22"/>
          <ac:spMkLst>
            <pc:docMk/>
            <pc:sldMk cId="1655741898" sldId="258"/>
            <ac:spMk id="3" creationId="{B4A3D8DC-D958-9CEB-2E2B-9F241924075B}"/>
          </ac:spMkLst>
        </pc:spChg>
        <pc:spChg chg="add mod">
          <ac:chgData name="Richard Jackson" userId="9a1fa6daeaee4869" providerId="LiveId" clId="{C11EA821-87A1-46D6-8647-7F6D5FA2D17D}" dt="2022-09-05T01:12:57.828" v="2193" actId="27636"/>
          <ac:spMkLst>
            <pc:docMk/>
            <pc:sldMk cId="1655741898" sldId="258"/>
            <ac:spMk id="6" creationId="{AC4FBD0C-39FE-7AC2-06FC-6B7666ADE215}"/>
          </ac:spMkLst>
        </pc:spChg>
        <pc:spChg chg="add">
          <ac:chgData name="Richard Jackson" userId="9a1fa6daeaee4869" providerId="LiveId" clId="{C11EA821-87A1-46D6-8647-7F6D5FA2D17D}" dt="2022-09-05T01:12:36.963" v="2188" actId="26606"/>
          <ac:spMkLst>
            <pc:docMk/>
            <pc:sldMk cId="1655741898" sldId="258"/>
            <ac:spMk id="8" creationId="{32AEEBC8-9D30-42EF-95F2-386C2653FBF0}"/>
          </ac:spMkLst>
        </pc:spChg>
        <pc:spChg chg="add">
          <ac:chgData name="Richard Jackson" userId="9a1fa6daeaee4869" providerId="LiveId" clId="{C11EA821-87A1-46D6-8647-7F6D5FA2D17D}" dt="2022-09-05T01:12:36.963" v="2188" actId="26606"/>
          <ac:spMkLst>
            <pc:docMk/>
            <pc:sldMk cId="1655741898" sldId="258"/>
            <ac:spMk id="9" creationId="{2E92FA66-67D7-4CB4-94D3-E643A9AD4757}"/>
          </ac:spMkLst>
        </pc:spChg>
        <pc:spChg chg="add del">
          <ac:chgData name="Richard Jackson" userId="9a1fa6daeaee4869" providerId="LiveId" clId="{C11EA821-87A1-46D6-8647-7F6D5FA2D17D}" dt="2022-09-05T01:08:28.887" v="2020" actId="26606"/>
          <ac:spMkLst>
            <pc:docMk/>
            <pc:sldMk cId="1655741898" sldId="258"/>
            <ac:spMk id="11" creationId="{4038CB10-1F5C-4D54-9DF7-12586DE5B007}"/>
          </ac:spMkLst>
        </pc:spChg>
        <pc:spChg chg="add del">
          <ac:chgData name="Richard Jackson" userId="9a1fa6daeaee4869" providerId="LiveId" clId="{C11EA821-87A1-46D6-8647-7F6D5FA2D17D}" dt="2022-09-05T01:08:28.887" v="2020" actId="26606"/>
          <ac:spMkLst>
            <pc:docMk/>
            <pc:sldMk cId="1655741898" sldId="258"/>
            <ac:spMk id="13" creationId="{36D30126-6314-4A93-B27E-5C66CF781924}"/>
          </ac:spMkLst>
        </pc:spChg>
        <pc:spChg chg="add del">
          <ac:chgData name="Richard Jackson" userId="9a1fa6daeaee4869" providerId="LiveId" clId="{C11EA821-87A1-46D6-8647-7F6D5FA2D17D}" dt="2022-09-05T01:08:28.887" v="2020" actId="26606"/>
          <ac:spMkLst>
            <pc:docMk/>
            <pc:sldMk cId="1655741898" sldId="258"/>
            <ac:spMk id="15" creationId="{73ED6512-6858-4552-B699-9A97FE9A4EA2}"/>
          </ac:spMkLst>
        </pc:spChg>
        <pc:spChg chg="add del">
          <ac:chgData name="Richard Jackson" userId="9a1fa6daeaee4869" providerId="LiveId" clId="{C11EA821-87A1-46D6-8647-7F6D5FA2D17D}" dt="2022-09-05T01:08:30.662" v="2022" actId="26606"/>
          <ac:spMkLst>
            <pc:docMk/>
            <pc:sldMk cId="1655741898" sldId="258"/>
            <ac:spMk id="17" creationId="{32AEEBC8-9D30-42EF-95F2-386C2653FBF0}"/>
          </ac:spMkLst>
        </pc:spChg>
        <pc:spChg chg="add del">
          <ac:chgData name="Richard Jackson" userId="9a1fa6daeaee4869" providerId="LiveId" clId="{C11EA821-87A1-46D6-8647-7F6D5FA2D17D}" dt="2022-09-05T01:08:30.662" v="2022" actId="26606"/>
          <ac:spMkLst>
            <pc:docMk/>
            <pc:sldMk cId="1655741898" sldId="258"/>
            <ac:spMk id="18" creationId="{2E92FA66-67D7-4CB4-94D3-E643A9AD4757}"/>
          </ac:spMkLst>
        </pc:spChg>
        <pc:spChg chg="add del">
          <ac:chgData name="Richard Jackson" userId="9a1fa6daeaee4869" providerId="LiveId" clId="{C11EA821-87A1-46D6-8647-7F6D5FA2D17D}" dt="2022-09-05T01:08:34.963" v="2024" actId="26606"/>
          <ac:spMkLst>
            <pc:docMk/>
            <pc:sldMk cId="1655741898" sldId="258"/>
            <ac:spMk id="20" creationId="{4038CB10-1F5C-4D54-9DF7-12586DE5B007}"/>
          </ac:spMkLst>
        </pc:spChg>
        <pc:spChg chg="add del">
          <ac:chgData name="Richard Jackson" userId="9a1fa6daeaee4869" providerId="LiveId" clId="{C11EA821-87A1-46D6-8647-7F6D5FA2D17D}" dt="2022-09-05T01:08:34.963" v="2024" actId="26606"/>
          <ac:spMkLst>
            <pc:docMk/>
            <pc:sldMk cId="1655741898" sldId="258"/>
            <ac:spMk id="21" creationId="{36D30126-6314-4A93-B27E-5C66CF781924}"/>
          </ac:spMkLst>
        </pc:spChg>
        <pc:spChg chg="add del">
          <ac:chgData name="Richard Jackson" userId="9a1fa6daeaee4869" providerId="LiveId" clId="{C11EA821-87A1-46D6-8647-7F6D5FA2D17D}" dt="2022-09-05T01:08:34.963" v="2024" actId="26606"/>
          <ac:spMkLst>
            <pc:docMk/>
            <pc:sldMk cId="1655741898" sldId="258"/>
            <ac:spMk id="22" creationId="{73ED6512-6858-4552-B699-9A97FE9A4EA2}"/>
          </ac:spMkLst>
        </pc:spChg>
        <pc:picChg chg="add mod ord modCrop">
          <ac:chgData name="Richard Jackson" userId="9a1fa6daeaee4869" providerId="LiveId" clId="{C11EA821-87A1-46D6-8647-7F6D5FA2D17D}" dt="2022-09-05T01:12:36.963" v="2188" actId="26606"/>
          <ac:picMkLst>
            <pc:docMk/>
            <pc:sldMk cId="1655741898" sldId="258"/>
            <ac:picMk id="5" creationId="{6CD343B1-E96B-D0BF-5399-9FBC3240F39E}"/>
          </ac:picMkLst>
        </pc:picChg>
      </pc:sldChg>
      <pc:sldChg chg="addSp delSp modSp new del mod ord setBg modClrScheme delDesignElem chgLayout">
        <pc:chgData name="Richard Jackson" userId="9a1fa6daeaee4869" providerId="LiveId" clId="{C11EA821-87A1-46D6-8647-7F6D5FA2D17D}" dt="2022-09-05T01:01:26.761" v="1501" actId="47"/>
        <pc:sldMkLst>
          <pc:docMk/>
          <pc:sldMk cId="2384244740" sldId="259"/>
        </pc:sldMkLst>
        <pc:spChg chg="mod ord">
          <ac:chgData name="Richard Jackson" userId="9a1fa6daeaee4869" providerId="LiveId" clId="{C11EA821-87A1-46D6-8647-7F6D5FA2D17D}" dt="2022-09-05T00:59:50.548" v="1353" actId="700"/>
          <ac:spMkLst>
            <pc:docMk/>
            <pc:sldMk cId="2384244740" sldId="259"/>
            <ac:spMk id="2" creationId="{84A70940-79A8-4B9B-8263-FBE636C9D8C8}"/>
          </ac:spMkLst>
        </pc:spChg>
        <pc:spChg chg="add mod ord">
          <ac:chgData name="Richard Jackson" userId="9a1fa6daeaee4869" providerId="LiveId" clId="{C11EA821-87A1-46D6-8647-7F6D5FA2D17D}" dt="2022-09-05T00:59:50.548" v="1353" actId="700"/>
          <ac:spMkLst>
            <pc:docMk/>
            <pc:sldMk cId="2384244740" sldId="259"/>
            <ac:spMk id="3" creationId="{51A29CEA-207B-6B26-1499-E949ABDD679E}"/>
          </ac:spMkLst>
        </pc:spChg>
        <pc:spChg chg="del">
          <ac:chgData name="Richard Jackson" userId="9a1fa6daeaee4869" providerId="LiveId" clId="{C11EA821-87A1-46D6-8647-7F6D5FA2D17D}" dt="2022-09-04T19:53:24.780" v="255" actId="22"/>
          <ac:spMkLst>
            <pc:docMk/>
            <pc:sldMk cId="2384244740" sldId="259"/>
            <ac:spMk id="3" creationId="{55AD59A0-E6AC-693E-2672-0FAE34E937D5}"/>
          </ac:spMkLst>
        </pc:spChg>
        <pc:spChg chg="add mod ord">
          <ac:chgData name="Richard Jackson" userId="9a1fa6daeaee4869" providerId="LiveId" clId="{C11EA821-87A1-46D6-8647-7F6D5FA2D17D}" dt="2022-09-05T00:59:50.548" v="1353" actId="700"/>
          <ac:spMkLst>
            <pc:docMk/>
            <pc:sldMk cId="2384244740" sldId="259"/>
            <ac:spMk id="9" creationId="{00761431-C5C8-00AF-C32E-526F90C6F273}"/>
          </ac:spMkLst>
        </pc:spChg>
        <pc:spChg chg="add del">
          <ac:chgData name="Richard Jackson" userId="9a1fa6daeaee4869" providerId="LiveId" clId="{C11EA821-87A1-46D6-8647-7F6D5FA2D17D}" dt="2022-09-05T00:59:50.548" v="1353" actId="700"/>
          <ac:spMkLst>
            <pc:docMk/>
            <pc:sldMk cId="2384244740" sldId="259"/>
            <ac:spMk id="12" creationId="{1A95671B-3CC6-4792-9114-B74FAEA224E6}"/>
          </ac:spMkLst>
        </pc:spChg>
        <pc:picChg chg="add del mod ord">
          <ac:chgData name="Richard Jackson" userId="9a1fa6daeaee4869" providerId="LiveId" clId="{C11EA821-87A1-46D6-8647-7F6D5FA2D17D}" dt="2022-09-05T01:00:07.494" v="1355" actId="21"/>
          <ac:picMkLst>
            <pc:docMk/>
            <pc:sldMk cId="2384244740" sldId="259"/>
            <ac:picMk id="5" creationId="{75F557FE-3839-C68B-76F0-AF3DDE588BF5}"/>
          </ac:picMkLst>
        </pc:picChg>
      </pc:sldChg>
      <pc:sldChg chg="addSp delSp modSp new mod ord modClrScheme chgLayout">
        <pc:chgData name="Richard Jackson" userId="9a1fa6daeaee4869" providerId="LiveId" clId="{C11EA821-87A1-46D6-8647-7F6D5FA2D17D}" dt="2022-09-05T00:55:27.930" v="1168" actId="20577"/>
        <pc:sldMkLst>
          <pc:docMk/>
          <pc:sldMk cId="2762345470" sldId="260"/>
        </pc:sldMkLst>
        <pc:spChg chg="mod ord">
          <ac:chgData name="Richard Jackson" userId="9a1fa6daeaee4869" providerId="LiveId" clId="{C11EA821-87A1-46D6-8647-7F6D5FA2D17D}" dt="2022-09-04T20:00:23.213" v="517" actId="700"/>
          <ac:spMkLst>
            <pc:docMk/>
            <pc:sldMk cId="2762345470" sldId="260"/>
            <ac:spMk id="2" creationId="{8904FBF6-2294-A649-1AE7-870081C53DEA}"/>
          </ac:spMkLst>
        </pc:spChg>
        <pc:spChg chg="del mod ord">
          <ac:chgData name="Richard Jackson" userId="9a1fa6daeaee4869" providerId="LiveId" clId="{C11EA821-87A1-46D6-8647-7F6D5FA2D17D}" dt="2022-09-04T20:00:23.213" v="517" actId="700"/>
          <ac:spMkLst>
            <pc:docMk/>
            <pc:sldMk cId="2762345470" sldId="260"/>
            <ac:spMk id="3" creationId="{66B9E919-98DD-9A21-1B55-4305976133FA}"/>
          </ac:spMkLst>
        </pc:spChg>
        <pc:spChg chg="add mod ord">
          <ac:chgData name="Richard Jackson" userId="9a1fa6daeaee4869" providerId="LiveId" clId="{C11EA821-87A1-46D6-8647-7F6D5FA2D17D}" dt="2022-09-05T00:55:27.930" v="1168" actId="20577"/>
          <ac:spMkLst>
            <pc:docMk/>
            <pc:sldMk cId="2762345470" sldId="260"/>
            <ac:spMk id="4" creationId="{36E21FA3-F3EC-613D-DF25-CCB560352E82}"/>
          </ac:spMkLst>
        </pc:spChg>
        <pc:spChg chg="add del mod ord">
          <ac:chgData name="Richard Jackson" userId="9a1fa6daeaee4869" providerId="LiveId" clId="{C11EA821-87A1-46D6-8647-7F6D5FA2D17D}" dt="2022-09-04T20:00:41.983" v="518" actId="22"/>
          <ac:spMkLst>
            <pc:docMk/>
            <pc:sldMk cId="2762345470" sldId="260"/>
            <ac:spMk id="5" creationId="{69A1B8CC-AAA0-1F07-766F-D20BB4A88AD3}"/>
          </ac:spMkLst>
        </pc:spChg>
        <pc:spChg chg="add mod ord">
          <ac:chgData name="Richard Jackson" userId="9a1fa6daeaee4869" providerId="LiveId" clId="{C11EA821-87A1-46D6-8647-7F6D5FA2D17D}" dt="2022-09-05T00:55:09.307" v="1115" actId="20577"/>
          <ac:spMkLst>
            <pc:docMk/>
            <pc:sldMk cId="2762345470" sldId="260"/>
            <ac:spMk id="6" creationId="{EC716C70-71EC-65EF-9A14-11E0BAD4CEA0}"/>
          </ac:spMkLst>
        </pc:spChg>
        <pc:spChg chg="add del mod ord">
          <ac:chgData name="Richard Jackson" userId="9a1fa6daeaee4869" providerId="LiveId" clId="{C11EA821-87A1-46D6-8647-7F6D5FA2D17D}" dt="2022-09-04T20:00:56.679" v="519" actId="22"/>
          <ac:spMkLst>
            <pc:docMk/>
            <pc:sldMk cId="2762345470" sldId="260"/>
            <ac:spMk id="7" creationId="{D1655085-FA65-DD52-47BC-9B4465CF9854}"/>
          </ac:spMkLst>
        </pc:spChg>
        <pc:picChg chg="add mod ord">
          <ac:chgData name="Richard Jackson" userId="9a1fa6daeaee4869" providerId="LiveId" clId="{C11EA821-87A1-46D6-8647-7F6D5FA2D17D}" dt="2022-09-04T20:01:02.085" v="521" actId="14100"/>
          <ac:picMkLst>
            <pc:docMk/>
            <pc:sldMk cId="2762345470" sldId="260"/>
            <ac:picMk id="9" creationId="{C206DE85-128C-4C63-94C4-574FDFC95A3A}"/>
          </ac:picMkLst>
        </pc:picChg>
        <pc:picChg chg="add mod ord">
          <ac:chgData name="Richard Jackson" userId="9a1fa6daeaee4869" providerId="LiveId" clId="{C11EA821-87A1-46D6-8647-7F6D5FA2D17D}" dt="2022-09-04T20:01:07.532" v="525" actId="1076"/>
          <ac:picMkLst>
            <pc:docMk/>
            <pc:sldMk cId="2762345470" sldId="260"/>
            <ac:picMk id="11" creationId="{D11F8913-0EDE-B131-8050-6477322AB8F9}"/>
          </ac:picMkLst>
        </pc:picChg>
      </pc:sldChg>
      <pc:sldChg chg="addSp delSp modSp new mod modClrScheme chgLayout">
        <pc:chgData name="Richard Jackson" userId="9a1fa6daeaee4869" providerId="LiveId" clId="{C11EA821-87A1-46D6-8647-7F6D5FA2D17D}" dt="2022-09-05T00:58:46.116" v="1352" actId="26606"/>
        <pc:sldMkLst>
          <pc:docMk/>
          <pc:sldMk cId="2395037686" sldId="261"/>
        </pc:sldMkLst>
        <pc:spChg chg="del mod ord">
          <ac:chgData name="Richard Jackson" userId="9a1fa6daeaee4869" providerId="LiveId" clId="{C11EA821-87A1-46D6-8647-7F6D5FA2D17D}" dt="2022-09-04T20:01:15.382" v="527" actId="700"/>
          <ac:spMkLst>
            <pc:docMk/>
            <pc:sldMk cId="2395037686" sldId="261"/>
            <ac:spMk id="2" creationId="{26F75DD7-F0F7-19A5-4518-D9EB2B2ED33B}"/>
          </ac:spMkLst>
        </pc:spChg>
        <pc:spChg chg="add del mod ord">
          <ac:chgData name="Richard Jackson" userId="9a1fa6daeaee4869" providerId="LiveId" clId="{C11EA821-87A1-46D6-8647-7F6D5FA2D17D}" dt="2022-09-05T00:56:20.742" v="1188" actId="700"/>
          <ac:spMkLst>
            <pc:docMk/>
            <pc:sldMk cId="2395037686" sldId="261"/>
            <ac:spMk id="2" creationId="{541D12A2-CBDE-9BFB-FFF6-DB71D4BFA9E9}"/>
          </ac:spMkLst>
        </pc:spChg>
        <pc:spChg chg="del">
          <ac:chgData name="Richard Jackson" userId="9a1fa6daeaee4869" providerId="LiveId" clId="{C11EA821-87A1-46D6-8647-7F6D5FA2D17D}" dt="2022-09-04T20:01:15.382" v="527" actId="700"/>
          <ac:spMkLst>
            <pc:docMk/>
            <pc:sldMk cId="2395037686" sldId="261"/>
            <ac:spMk id="3" creationId="{028C8319-A225-E86B-9B97-9CC4404963BD}"/>
          </ac:spMkLst>
        </pc:spChg>
        <pc:spChg chg="add del mod ord">
          <ac:chgData name="Richard Jackson" userId="9a1fa6daeaee4869" providerId="LiveId" clId="{C11EA821-87A1-46D6-8647-7F6D5FA2D17D}" dt="2022-09-05T00:56:20.742" v="1188" actId="700"/>
          <ac:spMkLst>
            <pc:docMk/>
            <pc:sldMk cId="2395037686" sldId="261"/>
            <ac:spMk id="3" creationId="{CE4C69EF-A871-DC59-0024-D14E20410DED}"/>
          </ac:spMkLst>
        </pc:spChg>
        <pc:spChg chg="add del mod ord">
          <ac:chgData name="Richard Jackson" userId="9a1fa6daeaee4869" providerId="LiveId" clId="{C11EA821-87A1-46D6-8647-7F6D5FA2D17D}" dt="2022-09-05T00:56:20.742" v="1188" actId="700"/>
          <ac:spMkLst>
            <pc:docMk/>
            <pc:sldMk cId="2395037686" sldId="261"/>
            <ac:spMk id="4" creationId="{7E83956E-348D-5F12-0E34-FB334230F8F9}"/>
          </ac:spMkLst>
        </pc:spChg>
        <pc:spChg chg="del mod ord">
          <ac:chgData name="Richard Jackson" userId="9a1fa6daeaee4869" providerId="LiveId" clId="{C11EA821-87A1-46D6-8647-7F6D5FA2D17D}" dt="2022-09-04T20:01:15.382" v="527" actId="700"/>
          <ac:spMkLst>
            <pc:docMk/>
            <pc:sldMk cId="2395037686" sldId="261"/>
            <ac:spMk id="4" creationId="{A217F559-2BEE-D454-2E49-0F11C09627A4}"/>
          </ac:spMkLst>
        </pc:spChg>
        <pc:spChg chg="add del mod ord">
          <ac:chgData name="Richard Jackson" userId="9a1fa6daeaee4869" providerId="LiveId" clId="{C11EA821-87A1-46D6-8647-7F6D5FA2D17D}" dt="2022-09-05T00:56:20.742" v="1188" actId="700"/>
          <ac:spMkLst>
            <pc:docMk/>
            <pc:sldMk cId="2395037686" sldId="261"/>
            <ac:spMk id="5" creationId="{4C006B8B-57BE-A54D-942D-07D4D3EBA75F}"/>
          </ac:spMkLst>
        </pc:spChg>
        <pc:spChg chg="del">
          <ac:chgData name="Richard Jackson" userId="9a1fa6daeaee4869" providerId="LiveId" clId="{C11EA821-87A1-46D6-8647-7F6D5FA2D17D}" dt="2022-09-04T20:01:15.382" v="527" actId="700"/>
          <ac:spMkLst>
            <pc:docMk/>
            <pc:sldMk cId="2395037686" sldId="261"/>
            <ac:spMk id="5" creationId="{99C1B084-B5BD-4488-6C30-C2EDFA1C7B7D}"/>
          </ac:spMkLst>
        </pc:spChg>
        <pc:spChg chg="del">
          <ac:chgData name="Richard Jackson" userId="9a1fa6daeaee4869" providerId="LiveId" clId="{C11EA821-87A1-46D6-8647-7F6D5FA2D17D}" dt="2022-09-04T20:01:15.382" v="527" actId="700"/>
          <ac:spMkLst>
            <pc:docMk/>
            <pc:sldMk cId="2395037686" sldId="261"/>
            <ac:spMk id="6" creationId="{91337D98-0FBA-31BB-8CB8-4BB204C567DD}"/>
          </ac:spMkLst>
        </pc:spChg>
        <pc:spChg chg="add del mod ord">
          <ac:chgData name="Richard Jackson" userId="9a1fa6daeaee4869" providerId="LiveId" clId="{C11EA821-87A1-46D6-8647-7F6D5FA2D17D}" dt="2022-09-05T00:58:46.116" v="1352" actId="26606"/>
          <ac:spMkLst>
            <pc:docMk/>
            <pc:sldMk cId="2395037686" sldId="261"/>
            <ac:spMk id="6" creationId="{B5A6AEB1-80C7-6D88-4AA2-1D347CD05070}"/>
          </ac:spMkLst>
        </pc:spChg>
        <pc:spChg chg="add mod ord">
          <ac:chgData name="Richard Jackson" userId="9a1fa6daeaee4869" providerId="LiveId" clId="{C11EA821-87A1-46D6-8647-7F6D5FA2D17D}" dt="2022-09-05T00:56:20.742" v="1188" actId="700"/>
          <ac:spMkLst>
            <pc:docMk/>
            <pc:sldMk cId="2395037686" sldId="261"/>
            <ac:spMk id="7" creationId="{6B79205A-63AA-0965-F241-A93701913204}"/>
          </ac:spMkLst>
        </pc:spChg>
        <pc:spChg chg="add del mod ord">
          <ac:chgData name="Richard Jackson" userId="9a1fa6daeaee4869" providerId="LiveId" clId="{C11EA821-87A1-46D6-8647-7F6D5FA2D17D}" dt="2022-09-05T00:56:17.682" v="1187" actId="700"/>
          <ac:spMkLst>
            <pc:docMk/>
            <pc:sldMk cId="2395037686" sldId="261"/>
            <ac:spMk id="8" creationId="{0A94BF6C-F6B9-AE13-533B-79AA098CFE77}"/>
          </ac:spMkLst>
        </pc:spChg>
        <pc:spChg chg="add del mod ord">
          <ac:chgData name="Richard Jackson" userId="9a1fa6daeaee4869" providerId="LiveId" clId="{C11EA821-87A1-46D6-8647-7F6D5FA2D17D}" dt="2022-09-05T00:56:34.846" v="1189"/>
          <ac:spMkLst>
            <pc:docMk/>
            <pc:sldMk cId="2395037686" sldId="261"/>
            <ac:spMk id="9" creationId="{1F7C6EA0-CB43-7847-FBC5-479D0479BE65}"/>
          </ac:spMkLst>
        </pc:spChg>
        <pc:graphicFrameChg chg="add">
          <ac:chgData name="Richard Jackson" userId="9a1fa6daeaee4869" providerId="LiveId" clId="{C11EA821-87A1-46D6-8647-7F6D5FA2D17D}" dt="2022-09-05T00:58:46.116" v="1352" actId="26606"/>
          <ac:graphicFrameMkLst>
            <pc:docMk/>
            <pc:sldMk cId="2395037686" sldId="261"/>
            <ac:graphicFrameMk id="12" creationId="{862F34C1-3A6D-FF53-DCAD-9177EB5B5FD4}"/>
          </ac:graphicFrameMkLst>
        </pc:graphicFrameChg>
        <pc:picChg chg="add mod">
          <ac:chgData name="Richard Jackson" userId="9a1fa6daeaee4869" providerId="LiveId" clId="{C11EA821-87A1-46D6-8647-7F6D5FA2D17D}" dt="2022-09-05T00:56:34.846" v="1189"/>
          <ac:picMkLst>
            <pc:docMk/>
            <pc:sldMk cId="2395037686" sldId="261"/>
            <ac:picMk id="10" creationId="{E016AD2C-FCA5-3BCF-4F45-58A4BCB2D21F}"/>
          </ac:picMkLst>
        </pc:picChg>
      </pc:sldChg>
      <pc:sldChg chg="addSp delSp modSp new mod setBg modClrScheme chgLayout">
        <pc:chgData name="Richard Jackson" userId="9a1fa6daeaee4869" providerId="LiveId" clId="{C11EA821-87A1-46D6-8647-7F6D5FA2D17D}" dt="2022-09-05T00:49:27.208" v="805" actId="27614"/>
        <pc:sldMkLst>
          <pc:docMk/>
          <pc:sldMk cId="3632414194" sldId="262"/>
        </pc:sldMkLst>
        <pc:spChg chg="mod ord">
          <ac:chgData name="Richard Jackson" userId="9a1fa6daeaee4869" providerId="LiveId" clId="{C11EA821-87A1-46D6-8647-7F6D5FA2D17D}" dt="2022-09-05T00:49:17.880" v="804" actId="26606"/>
          <ac:spMkLst>
            <pc:docMk/>
            <pc:sldMk cId="3632414194" sldId="262"/>
            <ac:spMk id="2" creationId="{7DB0B7CC-564E-B69C-1ADD-496BBC62F99A}"/>
          </ac:spMkLst>
        </pc:spChg>
        <pc:spChg chg="del mod ord">
          <ac:chgData name="Richard Jackson" userId="9a1fa6daeaee4869" providerId="LiveId" clId="{C11EA821-87A1-46D6-8647-7F6D5FA2D17D}" dt="2022-09-05T00:43:56.314" v="545" actId="700"/>
          <ac:spMkLst>
            <pc:docMk/>
            <pc:sldMk cId="3632414194" sldId="262"/>
            <ac:spMk id="3" creationId="{802852EB-A268-0E7F-9F97-9269A90B12B2}"/>
          </ac:spMkLst>
        </pc:spChg>
        <pc:spChg chg="add mod ord">
          <ac:chgData name="Richard Jackson" userId="9a1fa6daeaee4869" providerId="LiveId" clId="{C11EA821-87A1-46D6-8647-7F6D5FA2D17D}" dt="2022-09-05T00:49:17.880" v="804" actId="26606"/>
          <ac:spMkLst>
            <pc:docMk/>
            <pc:sldMk cId="3632414194" sldId="262"/>
            <ac:spMk id="4" creationId="{2ED3B3BC-92B9-9516-B20A-F3D28E8EF46F}"/>
          </ac:spMkLst>
        </pc:spChg>
        <pc:spChg chg="add del mod ord">
          <ac:chgData name="Richard Jackson" userId="9a1fa6daeaee4869" providerId="LiveId" clId="{C11EA821-87A1-46D6-8647-7F6D5FA2D17D}" dt="2022-09-05T00:45:36.345" v="546"/>
          <ac:spMkLst>
            <pc:docMk/>
            <pc:sldMk cId="3632414194" sldId="262"/>
            <ac:spMk id="5" creationId="{508E34F7-4436-C9D6-ADA3-7D401C62D9E7}"/>
          </ac:spMkLst>
        </pc:spChg>
        <pc:spChg chg="add">
          <ac:chgData name="Richard Jackson" userId="9a1fa6daeaee4869" providerId="LiveId" clId="{C11EA821-87A1-46D6-8647-7F6D5FA2D17D}" dt="2022-09-05T00:49:17.880" v="804" actId="26606"/>
          <ac:spMkLst>
            <pc:docMk/>
            <pc:sldMk cId="3632414194" sldId="262"/>
            <ac:spMk id="11" creationId="{04812C46-200A-4DEB-A05E-3ED6C68C2387}"/>
          </ac:spMkLst>
        </pc:spChg>
        <pc:spChg chg="add">
          <ac:chgData name="Richard Jackson" userId="9a1fa6daeaee4869" providerId="LiveId" clId="{C11EA821-87A1-46D6-8647-7F6D5FA2D17D}" dt="2022-09-05T00:49:17.880" v="804" actId="26606"/>
          <ac:spMkLst>
            <pc:docMk/>
            <pc:sldMk cId="3632414194" sldId="262"/>
            <ac:spMk id="13" creationId="{D1EA859B-E555-4109-94F3-6700E046E008}"/>
          </ac:spMkLst>
        </pc:spChg>
        <pc:picChg chg="add mod ord">
          <ac:chgData name="Richard Jackson" userId="9a1fa6daeaee4869" providerId="LiveId" clId="{C11EA821-87A1-46D6-8647-7F6D5FA2D17D}" dt="2022-09-05T00:49:27.208" v="805" actId="27614"/>
          <ac:picMkLst>
            <pc:docMk/>
            <pc:sldMk cId="3632414194" sldId="262"/>
            <ac:picMk id="6" creationId="{B3484775-EDAA-89B7-F8C2-625487277F8C}"/>
          </ac:picMkLst>
        </pc:picChg>
      </pc:sldChg>
      <pc:sldChg chg="addSp delSp modSp new mod setBg">
        <pc:chgData name="Richard Jackson" userId="9a1fa6daeaee4869" providerId="LiveId" clId="{C11EA821-87A1-46D6-8647-7F6D5FA2D17D}" dt="2022-09-05T01:12:13.051" v="2184" actId="26606"/>
        <pc:sldMkLst>
          <pc:docMk/>
          <pc:sldMk cId="1641257697" sldId="263"/>
        </pc:sldMkLst>
        <pc:spChg chg="mod">
          <ac:chgData name="Richard Jackson" userId="9a1fa6daeaee4869" providerId="LiveId" clId="{C11EA821-87A1-46D6-8647-7F6D5FA2D17D}" dt="2022-09-05T01:12:13.051" v="2184" actId="26606"/>
          <ac:spMkLst>
            <pc:docMk/>
            <pc:sldMk cId="1641257697" sldId="263"/>
            <ac:spMk id="2" creationId="{E14494BB-15C2-D031-EFBA-D9BE2E3D4E1F}"/>
          </ac:spMkLst>
        </pc:spChg>
        <pc:spChg chg="mod">
          <ac:chgData name="Richard Jackson" userId="9a1fa6daeaee4869" providerId="LiveId" clId="{C11EA821-87A1-46D6-8647-7F6D5FA2D17D}" dt="2022-09-05T01:12:13.051" v="2184" actId="26606"/>
          <ac:spMkLst>
            <pc:docMk/>
            <pc:sldMk cId="1641257697" sldId="263"/>
            <ac:spMk id="3" creationId="{C6C7E58F-FE6C-8DD2-B3ED-6F273F7311AB}"/>
          </ac:spMkLst>
        </pc:spChg>
        <pc:spChg chg="del">
          <ac:chgData name="Richard Jackson" userId="9a1fa6daeaee4869" providerId="LiveId" clId="{C11EA821-87A1-46D6-8647-7F6D5FA2D17D}" dt="2022-09-05T00:50:35.813" v="818"/>
          <ac:spMkLst>
            <pc:docMk/>
            <pc:sldMk cId="1641257697" sldId="263"/>
            <ac:spMk id="4" creationId="{50019CF8-2FB7-CED5-FB6A-6A035B52A9C0}"/>
          </ac:spMkLst>
        </pc:spChg>
        <pc:spChg chg="add del">
          <ac:chgData name="Richard Jackson" userId="9a1fa6daeaee4869" providerId="LiveId" clId="{C11EA821-87A1-46D6-8647-7F6D5FA2D17D}" dt="2022-09-05T01:12:13.051" v="2184" actId="26606"/>
          <ac:spMkLst>
            <pc:docMk/>
            <pc:sldMk cId="1641257697" sldId="263"/>
            <ac:spMk id="10" creationId="{8F90786E-B72D-4C32-BDCE-A170B007822D}"/>
          </ac:spMkLst>
        </pc:spChg>
        <pc:spChg chg="add del">
          <ac:chgData name="Richard Jackson" userId="9a1fa6daeaee4869" providerId="LiveId" clId="{C11EA821-87A1-46D6-8647-7F6D5FA2D17D}" dt="2022-09-05T01:12:13.051" v="2184" actId="26606"/>
          <ac:spMkLst>
            <pc:docMk/>
            <pc:sldMk cId="1641257697" sldId="263"/>
            <ac:spMk id="12" creationId="{5E46F2E7-848F-4A6C-A098-4764FDEA771A}"/>
          </ac:spMkLst>
        </pc:spChg>
        <pc:spChg chg="add">
          <ac:chgData name="Richard Jackson" userId="9a1fa6daeaee4869" providerId="LiveId" clId="{C11EA821-87A1-46D6-8647-7F6D5FA2D17D}" dt="2022-09-05T01:12:13.051" v="2184" actId="26606"/>
          <ac:spMkLst>
            <pc:docMk/>
            <pc:sldMk cId="1641257697" sldId="263"/>
            <ac:spMk id="17" creationId="{4038CB10-1F5C-4D54-9DF7-12586DE5B007}"/>
          </ac:spMkLst>
        </pc:spChg>
        <pc:spChg chg="add">
          <ac:chgData name="Richard Jackson" userId="9a1fa6daeaee4869" providerId="LiveId" clId="{C11EA821-87A1-46D6-8647-7F6D5FA2D17D}" dt="2022-09-05T01:12:13.051" v="2184" actId="26606"/>
          <ac:spMkLst>
            <pc:docMk/>
            <pc:sldMk cId="1641257697" sldId="263"/>
            <ac:spMk id="19" creationId="{73ED6512-6858-4552-B699-9A97FE9A4EA2}"/>
          </ac:spMkLst>
        </pc:spChg>
        <pc:picChg chg="add mod ord">
          <ac:chgData name="Richard Jackson" userId="9a1fa6daeaee4869" providerId="LiveId" clId="{C11EA821-87A1-46D6-8647-7F6D5FA2D17D}" dt="2022-09-05T01:12:13.051" v="2184" actId="26606"/>
          <ac:picMkLst>
            <pc:docMk/>
            <pc:sldMk cId="1641257697" sldId="263"/>
            <ac:picMk id="5" creationId="{03D742C7-669D-BF63-1A85-24F9BF4FFEF3}"/>
          </ac:picMkLst>
        </pc:picChg>
      </pc:sldChg>
      <pc:sldChg chg="addSp delSp modSp new mod setBg">
        <pc:chgData name="Richard Jackson" userId="9a1fa6daeaee4869" providerId="LiveId" clId="{C11EA821-87A1-46D6-8647-7F6D5FA2D17D}" dt="2022-09-05T01:01:19.770" v="1500" actId="26606"/>
        <pc:sldMkLst>
          <pc:docMk/>
          <pc:sldMk cId="3028150491" sldId="264"/>
        </pc:sldMkLst>
        <pc:spChg chg="mod">
          <ac:chgData name="Richard Jackson" userId="9a1fa6daeaee4869" providerId="LiveId" clId="{C11EA821-87A1-46D6-8647-7F6D5FA2D17D}" dt="2022-09-05T01:01:19.770" v="1500" actId="26606"/>
          <ac:spMkLst>
            <pc:docMk/>
            <pc:sldMk cId="3028150491" sldId="264"/>
            <ac:spMk id="2" creationId="{45356ED5-61EC-D0E4-CBB2-D3D3DFE50564}"/>
          </ac:spMkLst>
        </pc:spChg>
        <pc:spChg chg="mod">
          <ac:chgData name="Richard Jackson" userId="9a1fa6daeaee4869" providerId="LiveId" clId="{C11EA821-87A1-46D6-8647-7F6D5FA2D17D}" dt="2022-09-05T01:01:19.770" v="1500" actId="26606"/>
          <ac:spMkLst>
            <pc:docMk/>
            <pc:sldMk cId="3028150491" sldId="264"/>
            <ac:spMk id="3" creationId="{6A806F86-93EA-7748-B815-ACDD8E4C7781}"/>
          </ac:spMkLst>
        </pc:spChg>
        <pc:spChg chg="del">
          <ac:chgData name="Richard Jackson" userId="9a1fa6daeaee4869" providerId="LiveId" clId="{C11EA821-87A1-46D6-8647-7F6D5FA2D17D}" dt="2022-09-05T01:00:10.060" v="1356" actId="22"/>
          <ac:spMkLst>
            <pc:docMk/>
            <pc:sldMk cId="3028150491" sldId="264"/>
            <ac:spMk id="4" creationId="{C8035ACD-A7B5-EABE-7DF1-32F41FEDF6A6}"/>
          </ac:spMkLst>
        </pc:spChg>
        <pc:spChg chg="add del">
          <ac:chgData name="Richard Jackson" userId="9a1fa6daeaee4869" providerId="LiveId" clId="{C11EA821-87A1-46D6-8647-7F6D5FA2D17D}" dt="2022-09-05T01:01:19.770" v="1500" actId="26606"/>
          <ac:spMkLst>
            <pc:docMk/>
            <pc:sldMk cId="3028150491" sldId="264"/>
            <ac:spMk id="11" creationId="{1A95671B-3CC6-4792-9114-B74FAEA224E6}"/>
          </ac:spMkLst>
        </pc:spChg>
        <pc:spChg chg="add">
          <ac:chgData name="Richard Jackson" userId="9a1fa6daeaee4869" providerId="LiveId" clId="{C11EA821-87A1-46D6-8647-7F6D5FA2D17D}" dt="2022-09-05T01:01:19.770" v="1500" actId="26606"/>
          <ac:spMkLst>
            <pc:docMk/>
            <pc:sldMk cId="3028150491" sldId="264"/>
            <ac:spMk id="16" creationId="{32AEEBC8-9D30-42EF-95F2-386C2653FBF0}"/>
          </ac:spMkLst>
        </pc:spChg>
        <pc:spChg chg="add">
          <ac:chgData name="Richard Jackson" userId="9a1fa6daeaee4869" providerId="LiveId" clId="{C11EA821-87A1-46D6-8647-7F6D5FA2D17D}" dt="2022-09-05T01:01:19.770" v="1500" actId="26606"/>
          <ac:spMkLst>
            <pc:docMk/>
            <pc:sldMk cId="3028150491" sldId="264"/>
            <ac:spMk id="18" creationId="{2E92FA66-67D7-4CB4-94D3-E643A9AD4757}"/>
          </ac:spMkLst>
        </pc:spChg>
        <pc:picChg chg="add mod ord">
          <ac:chgData name="Richard Jackson" userId="9a1fa6daeaee4869" providerId="LiveId" clId="{C11EA821-87A1-46D6-8647-7F6D5FA2D17D}" dt="2022-09-05T01:01:19.770" v="1500" actId="26606"/>
          <ac:picMkLst>
            <pc:docMk/>
            <pc:sldMk cId="3028150491" sldId="264"/>
            <ac:picMk id="6" creationId="{62A9714B-9DA3-D864-D61E-CD312D373CE0}"/>
          </ac:picMkLst>
        </pc:picChg>
      </pc:sldChg>
      <pc:sldChg chg="addSp delSp modSp new mod setBg">
        <pc:chgData name="Richard Jackson" userId="9a1fa6daeaee4869" providerId="LiveId" clId="{C11EA821-87A1-46D6-8647-7F6D5FA2D17D}" dt="2022-09-05T01:04:08.354" v="1692" actId="26606"/>
        <pc:sldMkLst>
          <pc:docMk/>
          <pc:sldMk cId="1272297872" sldId="265"/>
        </pc:sldMkLst>
        <pc:spChg chg="mod">
          <ac:chgData name="Richard Jackson" userId="9a1fa6daeaee4869" providerId="LiveId" clId="{C11EA821-87A1-46D6-8647-7F6D5FA2D17D}" dt="2022-09-05T01:04:08.354" v="1692" actId="26606"/>
          <ac:spMkLst>
            <pc:docMk/>
            <pc:sldMk cId="1272297872" sldId="265"/>
            <ac:spMk id="2" creationId="{109FEB2C-D97F-F70D-CFEC-39348BE05471}"/>
          </ac:spMkLst>
        </pc:spChg>
        <pc:spChg chg="mod">
          <ac:chgData name="Richard Jackson" userId="9a1fa6daeaee4869" providerId="LiveId" clId="{C11EA821-87A1-46D6-8647-7F6D5FA2D17D}" dt="2022-09-05T01:04:08.354" v="1692" actId="26606"/>
          <ac:spMkLst>
            <pc:docMk/>
            <pc:sldMk cId="1272297872" sldId="265"/>
            <ac:spMk id="3" creationId="{5AC061E4-BBE8-CAB9-708A-597063AC1CDF}"/>
          </ac:spMkLst>
        </pc:spChg>
        <pc:spChg chg="del">
          <ac:chgData name="Richard Jackson" userId="9a1fa6daeaee4869" providerId="LiveId" clId="{C11EA821-87A1-46D6-8647-7F6D5FA2D17D}" dt="2022-09-05T01:02:43.980" v="1526"/>
          <ac:spMkLst>
            <pc:docMk/>
            <pc:sldMk cId="1272297872" sldId="265"/>
            <ac:spMk id="4" creationId="{6604A8E7-AC9F-99ED-05E0-0EE74B27135B}"/>
          </ac:spMkLst>
        </pc:spChg>
        <pc:spChg chg="add">
          <ac:chgData name="Richard Jackson" userId="9a1fa6daeaee4869" providerId="LiveId" clId="{C11EA821-87A1-46D6-8647-7F6D5FA2D17D}" dt="2022-09-05T01:04:08.354" v="1692" actId="26606"/>
          <ac:spMkLst>
            <pc:docMk/>
            <pc:sldMk cId="1272297872" sldId="265"/>
            <ac:spMk id="10" creationId="{32AEEBC8-9D30-42EF-95F2-386C2653FBF0}"/>
          </ac:spMkLst>
        </pc:spChg>
        <pc:spChg chg="add">
          <ac:chgData name="Richard Jackson" userId="9a1fa6daeaee4869" providerId="LiveId" clId="{C11EA821-87A1-46D6-8647-7F6D5FA2D17D}" dt="2022-09-05T01:04:08.354" v="1692" actId="26606"/>
          <ac:spMkLst>
            <pc:docMk/>
            <pc:sldMk cId="1272297872" sldId="265"/>
            <ac:spMk id="12" creationId="{2E92FA66-67D7-4CB4-94D3-E643A9AD4757}"/>
          </ac:spMkLst>
        </pc:spChg>
        <pc:picChg chg="add mod">
          <ac:chgData name="Richard Jackson" userId="9a1fa6daeaee4869" providerId="LiveId" clId="{C11EA821-87A1-46D6-8647-7F6D5FA2D17D}" dt="2022-09-05T01:04:08.354" v="1692" actId="26606"/>
          <ac:picMkLst>
            <pc:docMk/>
            <pc:sldMk cId="1272297872" sldId="265"/>
            <ac:picMk id="5" creationId="{A2EDA857-5CAD-67CB-18CC-B7C57502CF8A}"/>
          </ac:picMkLst>
        </pc:picChg>
      </pc:sldChg>
      <pc:sldChg chg="addSp delSp modSp new mod setBg">
        <pc:chgData name="Richard Jackson" userId="9a1fa6daeaee4869" providerId="LiveId" clId="{C11EA821-87A1-46D6-8647-7F6D5FA2D17D}" dt="2022-09-05T01:06:24.040" v="1852" actId="26606"/>
        <pc:sldMkLst>
          <pc:docMk/>
          <pc:sldMk cId="2022069493" sldId="266"/>
        </pc:sldMkLst>
        <pc:spChg chg="mod">
          <ac:chgData name="Richard Jackson" userId="9a1fa6daeaee4869" providerId="LiveId" clId="{C11EA821-87A1-46D6-8647-7F6D5FA2D17D}" dt="2022-09-05T01:06:24.040" v="1852" actId="26606"/>
          <ac:spMkLst>
            <pc:docMk/>
            <pc:sldMk cId="2022069493" sldId="266"/>
            <ac:spMk id="2" creationId="{22295818-4E91-1AF5-669F-C78816253A5C}"/>
          </ac:spMkLst>
        </pc:spChg>
        <pc:spChg chg="mod">
          <ac:chgData name="Richard Jackson" userId="9a1fa6daeaee4869" providerId="LiveId" clId="{C11EA821-87A1-46D6-8647-7F6D5FA2D17D}" dt="2022-09-05T01:06:24.040" v="1852" actId="26606"/>
          <ac:spMkLst>
            <pc:docMk/>
            <pc:sldMk cId="2022069493" sldId="266"/>
            <ac:spMk id="3" creationId="{81F363D2-18FD-C6C7-083D-636957A3DCA8}"/>
          </ac:spMkLst>
        </pc:spChg>
        <pc:spChg chg="del">
          <ac:chgData name="Richard Jackson" userId="9a1fa6daeaee4869" providerId="LiveId" clId="{C11EA821-87A1-46D6-8647-7F6D5FA2D17D}" dt="2022-09-05T01:05:10.572" v="1694"/>
          <ac:spMkLst>
            <pc:docMk/>
            <pc:sldMk cId="2022069493" sldId="266"/>
            <ac:spMk id="4" creationId="{85A0CDF4-12E6-5DFC-8C4D-FFD091182953}"/>
          </ac:spMkLst>
        </pc:spChg>
        <pc:spChg chg="add">
          <ac:chgData name="Richard Jackson" userId="9a1fa6daeaee4869" providerId="LiveId" clId="{C11EA821-87A1-46D6-8647-7F6D5FA2D17D}" dt="2022-09-05T01:06:24.040" v="1852" actId="26606"/>
          <ac:spMkLst>
            <pc:docMk/>
            <pc:sldMk cId="2022069493" sldId="266"/>
            <ac:spMk id="10" creationId="{32AEEBC8-9D30-42EF-95F2-386C2653FBF0}"/>
          </ac:spMkLst>
        </pc:spChg>
        <pc:spChg chg="add">
          <ac:chgData name="Richard Jackson" userId="9a1fa6daeaee4869" providerId="LiveId" clId="{C11EA821-87A1-46D6-8647-7F6D5FA2D17D}" dt="2022-09-05T01:06:24.040" v="1852" actId="26606"/>
          <ac:spMkLst>
            <pc:docMk/>
            <pc:sldMk cId="2022069493" sldId="266"/>
            <ac:spMk id="12" creationId="{2E92FA66-67D7-4CB4-94D3-E643A9AD4757}"/>
          </ac:spMkLst>
        </pc:spChg>
        <pc:picChg chg="add mod">
          <ac:chgData name="Richard Jackson" userId="9a1fa6daeaee4869" providerId="LiveId" clId="{C11EA821-87A1-46D6-8647-7F6D5FA2D17D}" dt="2022-09-05T01:06:24.040" v="1852" actId="26606"/>
          <ac:picMkLst>
            <pc:docMk/>
            <pc:sldMk cId="2022069493" sldId="266"/>
            <ac:picMk id="5" creationId="{56D0C5A9-78A7-94AF-DF41-9E34F5441CC5}"/>
          </ac:picMkLst>
        </pc:picChg>
      </pc:sldChg>
      <pc:sldChg chg="addSp delSp modSp new mod setBg">
        <pc:chgData name="Richard Jackson" userId="9a1fa6daeaee4869" providerId="LiveId" clId="{C11EA821-87A1-46D6-8647-7F6D5FA2D17D}" dt="2022-09-05T01:13:50.706" v="2194" actId="26606"/>
        <pc:sldMkLst>
          <pc:docMk/>
          <pc:sldMk cId="1768325578" sldId="267"/>
        </pc:sldMkLst>
        <pc:spChg chg="mod">
          <ac:chgData name="Richard Jackson" userId="9a1fa6daeaee4869" providerId="LiveId" clId="{C11EA821-87A1-46D6-8647-7F6D5FA2D17D}" dt="2022-09-05T01:13:50.706" v="2194" actId="26606"/>
          <ac:spMkLst>
            <pc:docMk/>
            <pc:sldMk cId="1768325578" sldId="267"/>
            <ac:spMk id="2" creationId="{3338D2F2-DB87-F4FD-CD47-C0D0EEAF7A95}"/>
          </ac:spMkLst>
        </pc:spChg>
        <pc:spChg chg="mod ord">
          <ac:chgData name="Richard Jackson" userId="9a1fa6daeaee4869" providerId="LiveId" clId="{C11EA821-87A1-46D6-8647-7F6D5FA2D17D}" dt="2022-09-05T01:13:50.706" v="2194" actId="26606"/>
          <ac:spMkLst>
            <pc:docMk/>
            <pc:sldMk cId="1768325578" sldId="267"/>
            <ac:spMk id="3" creationId="{B8D66165-4371-9A7A-15C3-BAFF5896E999}"/>
          </ac:spMkLst>
        </pc:spChg>
        <pc:spChg chg="del">
          <ac:chgData name="Richard Jackson" userId="9a1fa6daeaee4869" providerId="LiveId" clId="{C11EA821-87A1-46D6-8647-7F6D5FA2D17D}" dt="2022-09-05T01:06:43.795" v="1854"/>
          <ac:spMkLst>
            <pc:docMk/>
            <pc:sldMk cId="1768325578" sldId="267"/>
            <ac:spMk id="4" creationId="{D351B4B9-8A56-B2D4-D57D-1D20AB055ED8}"/>
          </ac:spMkLst>
        </pc:spChg>
        <pc:spChg chg="add">
          <ac:chgData name="Richard Jackson" userId="9a1fa6daeaee4869" providerId="LiveId" clId="{C11EA821-87A1-46D6-8647-7F6D5FA2D17D}" dt="2022-09-05T01:13:50.706" v="2194" actId="26606"/>
          <ac:spMkLst>
            <pc:docMk/>
            <pc:sldMk cId="1768325578" sldId="267"/>
            <ac:spMk id="7" creationId="{4038CB10-1F5C-4D54-9DF7-12586DE5B007}"/>
          </ac:spMkLst>
        </pc:spChg>
        <pc:spChg chg="add">
          <ac:chgData name="Richard Jackson" userId="9a1fa6daeaee4869" providerId="LiveId" clId="{C11EA821-87A1-46D6-8647-7F6D5FA2D17D}" dt="2022-09-05T01:13:50.706" v="2194" actId="26606"/>
          <ac:spMkLst>
            <pc:docMk/>
            <pc:sldMk cId="1768325578" sldId="267"/>
            <ac:spMk id="8" creationId="{73ED6512-6858-4552-B699-9A97FE9A4EA2}"/>
          </ac:spMkLst>
        </pc:spChg>
        <pc:spChg chg="add del">
          <ac:chgData name="Richard Jackson" userId="9a1fa6daeaee4869" providerId="LiveId" clId="{C11EA821-87A1-46D6-8647-7F6D5FA2D17D}" dt="2022-09-05T01:08:35.458" v="2025" actId="26606"/>
          <ac:spMkLst>
            <pc:docMk/>
            <pc:sldMk cId="1768325578" sldId="267"/>
            <ac:spMk id="10" creationId="{4038CB10-1F5C-4D54-9DF7-12586DE5B007}"/>
          </ac:spMkLst>
        </pc:spChg>
        <pc:spChg chg="add del">
          <ac:chgData name="Richard Jackson" userId="9a1fa6daeaee4869" providerId="LiveId" clId="{C11EA821-87A1-46D6-8647-7F6D5FA2D17D}" dt="2022-09-05T01:08:35.458" v="2025" actId="26606"/>
          <ac:spMkLst>
            <pc:docMk/>
            <pc:sldMk cId="1768325578" sldId="267"/>
            <ac:spMk id="12" creationId="{36D30126-6314-4A93-B27E-5C66CF781924}"/>
          </ac:spMkLst>
        </pc:spChg>
        <pc:spChg chg="add del">
          <ac:chgData name="Richard Jackson" userId="9a1fa6daeaee4869" providerId="LiveId" clId="{C11EA821-87A1-46D6-8647-7F6D5FA2D17D}" dt="2022-09-05T01:08:35.458" v="2025" actId="26606"/>
          <ac:spMkLst>
            <pc:docMk/>
            <pc:sldMk cId="1768325578" sldId="267"/>
            <ac:spMk id="14" creationId="{73ED6512-6858-4552-B699-9A97FE9A4EA2}"/>
          </ac:spMkLst>
        </pc:spChg>
        <pc:picChg chg="add mod">
          <ac:chgData name="Richard Jackson" userId="9a1fa6daeaee4869" providerId="LiveId" clId="{C11EA821-87A1-46D6-8647-7F6D5FA2D17D}" dt="2022-09-05T01:13:50.706" v="2194" actId="26606"/>
          <ac:picMkLst>
            <pc:docMk/>
            <pc:sldMk cId="1768325578" sldId="267"/>
            <ac:picMk id="5" creationId="{353EBF6E-9A00-2399-2D0A-7A332B295348}"/>
          </ac:picMkLst>
        </pc:picChg>
      </pc:sldChg>
      <pc:sldChg chg="addSp delSp modSp new mod setBg modClrScheme chgLayout">
        <pc:chgData name="Richard Jackson" userId="9a1fa6daeaee4869" providerId="LiveId" clId="{C11EA821-87A1-46D6-8647-7F6D5FA2D17D}" dt="2022-09-05T01:10:59.235" v="2178" actId="255"/>
        <pc:sldMkLst>
          <pc:docMk/>
          <pc:sldMk cId="2206707010" sldId="268"/>
        </pc:sldMkLst>
        <pc:spChg chg="mod ord">
          <ac:chgData name="Richard Jackson" userId="9a1fa6daeaee4869" providerId="LiveId" clId="{C11EA821-87A1-46D6-8647-7F6D5FA2D17D}" dt="2022-09-05T01:10:38.630" v="2177" actId="26606"/>
          <ac:spMkLst>
            <pc:docMk/>
            <pc:sldMk cId="2206707010" sldId="268"/>
            <ac:spMk id="2" creationId="{6FEEC885-EC42-5F02-9F5E-0691FBB441BE}"/>
          </ac:spMkLst>
        </pc:spChg>
        <pc:spChg chg="del mod ord">
          <ac:chgData name="Richard Jackson" userId="9a1fa6daeaee4869" providerId="LiveId" clId="{C11EA821-87A1-46D6-8647-7F6D5FA2D17D}" dt="2022-09-05T01:09:33.893" v="2061" actId="700"/>
          <ac:spMkLst>
            <pc:docMk/>
            <pc:sldMk cId="2206707010" sldId="268"/>
            <ac:spMk id="3" creationId="{35B83FA5-8F5B-07C2-22BE-6B20DE68CF7C}"/>
          </ac:spMkLst>
        </pc:spChg>
        <pc:spChg chg="add mod ord">
          <ac:chgData name="Richard Jackson" userId="9a1fa6daeaee4869" providerId="LiveId" clId="{C11EA821-87A1-46D6-8647-7F6D5FA2D17D}" dt="2022-09-05T01:10:59.235" v="2178" actId="255"/>
          <ac:spMkLst>
            <pc:docMk/>
            <pc:sldMk cId="2206707010" sldId="268"/>
            <ac:spMk id="4" creationId="{2FE9B9F3-AF32-D872-0F58-3E5624A929E5}"/>
          </ac:spMkLst>
        </pc:spChg>
        <pc:spChg chg="add del mod ord">
          <ac:chgData name="Richard Jackson" userId="9a1fa6daeaee4869" providerId="LiveId" clId="{C11EA821-87A1-46D6-8647-7F6D5FA2D17D}" dt="2022-09-05T01:09:50.449" v="2062"/>
          <ac:spMkLst>
            <pc:docMk/>
            <pc:sldMk cId="2206707010" sldId="268"/>
            <ac:spMk id="5" creationId="{A92F4A06-51F3-2B32-AA93-032BC70D32BA}"/>
          </ac:spMkLst>
        </pc:spChg>
        <pc:spChg chg="add">
          <ac:chgData name="Richard Jackson" userId="9a1fa6daeaee4869" providerId="LiveId" clId="{C11EA821-87A1-46D6-8647-7F6D5FA2D17D}" dt="2022-09-05T01:10:38.630" v="2177" actId="26606"/>
          <ac:spMkLst>
            <pc:docMk/>
            <pc:sldMk cId="2206707010" sldId="268"/>
            <ac:spMk id="11" creationId="{8F90786E-B72D-4C32-BDCE-A170B007822D}"/>
          </ac:spMkLst>
        </pc:spChg>
        <pc:spChg chg="add">
          <ac:chgData name="Richard Jackson" userId="9a1fa6daeaee4869" providerId="LiveId" clId="{C11EA821-87A1-46D6-8647-7F6D5FA2D17D}" dt="2022-09-05T01:10:38.630" v="2177" actId="26606"/>
          <ac:spMkLst>
            <pc:docMk/>
            <pc:sldMk cId="2206707010" sldId="268"/>
            <ac:spMk id="13" creationId="{5E46F2E7-848F-4A6C-A098-4764FDEA771A}"/>
          </ac:spMkLst>
        </pc:spChg>
        <pc:picChg chg="add mod ord">
          <ac:chgData name="Richard Jackson" userId="9a1fa6daeaee4869" providerId="LiveId" clId="{C11EA821-87A1-46D6-8647-7F6D5FA2D17D}" dt="2022-09-05T01:10:38.630" v="2177" actId="26606"/>
          <ac:picMkLst>
            <pc:docMk/>
            <pc:sldMk cId="2206707010" sldId="268"/>
            <ac:picMk id="6" creationId="{20AF11F2-4B3B-7566-15C2-9472DC74B636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91F95A-F25E-4EDE-B28C-D30953291900}" type="doc">
      <dgm:prSet loTypeId="urn:microsoft.com/office/officeart/2005/8/layout/process4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2DE9E72D-5739-4607-8D5C-C62B95B1CB59}">
      <dgm:prSet/>
      <dgm:spPr/>
      <dgm:t>
        <a:bodyPr/>
        <a:lstStyle/>
        <a:p>
          <a:r>
            <a:rPr lang="en-US"/>
            <a:t>Time series data must be smoothed out in a process called decomposition</a:t>
          </a:r>
        </a:p>
      </dgm:t>
    </dgm:pt>
    <dgm:pt modelId="{2E377B28-C969-4501-9E16-B3BF21FD4990}" type="parTrans" cxnId="{DC9DC32A-4D05-40D4-9C7D-D9FAA3A6DAF1}">
      <dgm:prSet/>
      <dgm:spPr/>
      <dgm:t>
        <a:bodyPr/>
        <a:lstStyle/>
        <a:p>
          <a:endParaRPr lang="en-US"/>
        </a:p>
      </dgm:t>
    </dgm:pt>
    <dgm:pt modelId="{BC4294A5-F099-4FEA-999F-98450E10CFD6}" type="sibTrans" cxnId="{DC9DC32A-4D05-40D4-9C7D-D9FAA3A6DAF1}">
      <dgm:prSet/>
      <dgm:spPr/>
      <dgm:t>
        <a:bodyPr/>
        <a:lstStyle/>
        <a:p>
          <a:endParaRPr lang="en-US"/>
        </a:p>
      </dgm:t>
    </dgm:pt>
    <dgm:pt modelId="{144A8BD5-B2F6-4B15-8873-373D40896AD1}">
      <dgm:prSet/>
      <dgm:spPr/>
      <dgm:t>
        <a:bodyPr/>
        <a:lstStyle/>
        <a:p>
          <a:r>
            <a:rPr lang="en-US"/>
            <a:t>This extracts three critical aspects of the data </a:t>
          </a:r>
        </a:p>
      </dgm:t>
    </dgm:pt>
    <dgm:pt modelId="{1DBDCD64-8374-4057-B39C-40B390ADD355}" type="parTrans" cxnId="{31148FAA-FA6F-4AFE-B27D-9B5ABE338576}">
      <dgm:prSet/>
      <dgm:spPr/>
      <dgm:t>
        <a:bodyPr/>
        <a:lstStyle/>
        <a:p>
          <a:endParaRPr lang="en-US"/>
        </a:p>
      </dgm:t>
    </dgm:pt>
    <dgm:pt modelId="{9E481DBD-998B-41D3-825D-9C0102682007}" type="sibTrans" cxnId="{31148FAA-FA6F-4AFE-B27D-9B5ABE338576}">
      <dgm:prSet/>
      <dgm:spPr/>
      <dgm:t>
        <a:bodyPr/>
        <a:lstStyle/>
        <a:p>
          <a:endParaRPr lang="en-US"/>
        </a:p>
      </dgm:t>
    </dgm:pt>
    <dgm:pt modelId="{1A038824-55C8-4ED3-9597-5DA89A51A8FC}">
      <dgm:prSet/>
      <dgm:spPr/>
      <dgm:t>
        <a:bodyPr/>
        <a:lstStyle/>
        <a:p>
          <a:r>
            <a:rPr lang="en-US"/>
            <a:t>Trend</a:t>
          </a:r>
        </a:p>
      </dgm:t>
    </dgm:pt>
    <dgm:pt modelId="{A2475F16-1758-47DD-982F-1CDC2C402DD9}" type="parTrans" cxnId="{5AE40F94-6909-4F03-BDC9-326E01BCF1FE}">
      <dgm:prSet/>
      <dgm:spPr/>
      <dgm:t>
        <a:bodyPr/>
        <a:lstStyle/>
        <a:p>
          <a:endParaRPr lang="en-US"/>
        </a:p>
      </dgm:t>
    </dgm:pt>
    <dgm:pt modelId="{9B8AA0C7-3E67-430B-A112-012C6A5A497E}" type="sibTrans" cxnId="{5AE40F94-6909-4F03-BDC9-326E01BCF1FE}">
      <dgm:prSet/>
      <dgm:spPr/>
      <dgm:t>
        <a:bodyPr/>
        <a:lstStyle/>
        <a:p>
          <a:endParaRPr lang="en-US"/>
        </a:p>
      </dgm:t>
    </dgm:pt>
    <dgm:pt modelId="{809A1A17-383C-4E5F-A956-27F9C7E812A1}">
      <dgm:prSet/>
      <dgm:spPr/>
      <dgm:t>
        <a:bodyPr/>
        <a:lstStyle/>
        <a:p>
          <a:r>
            <a:rPr lang="en-US"/>
            <a:t>Seasonality</a:t>
          </a:r>
        </a:p>
      </dgm:t>
    </dgm:pt>
    <dgm:pt modelId="{8E172F9F-D91E-4174-88CD-D9EDA4DCE0A3}" type="parTrans" cxnId="{D5298B7D-9D7D-4AEA-97BA-54E342D3A820}">
      <dgm:prSet/>
      <dgm:spPr/>
      <dgm:t>
        <a:bodyPr/>
        <a:lstStyle/>
        <a:p>
          <a:endParaRPr lang="en-US"/>
        </a:p>
      </dgm:t>
    </dgm:pt>
    <dgm:pt modelId="{D1A53683-17C9-4E4B-B8B8-78DFFC200251}" type="sibTrans" cxnId="{D5298B7D-9D7D-4AEA-97BA-54E342D3A820}">
      <dgm:prSet/>
      <dgm:spPr/>
      <dgm:t>
        <a:bodyPr/>
        <a:lstStyle/>
        <a:p>
          <a:endParaRPr lang="en-US"/>
        </a:p>
      </dgm:t>
    </dgm:pt>
    <dgm:pt modelId="{CE1DFEA2-42B9-46CC-9A45-87E89DE087D8}">
      <dgm:prSet/>
      <dgm:spPr/>
      <dgm:t>
        <a:bodyPr/>
        <a:lstStyle/>
        <a:p>
          <a:r>
            <a:rPr lang="en-US"/>
            <a:t>Noise</a:t>
          </a:r>
        </a:p>
      </dgm:t>
    </dgm:pt>
    <dgm:pt modelId="{D2157BF1-D4A5-4F10-8B3D-E722322DA8F5}" type="parTrans" cxnId="{A21586B4-9D59-4398-B6BF-DB11785BF48E}">
      <dgm:prSet/>
      <dgm:spPr/>
      <dgm:t>
        <a:bodyPr/>
        <a:lstStyle/>
        <a:p>
          <a:endParaRPr lang="en-US"/>
        </a:p>
      </dgm:t>
    </dgm:pt>
    <dgm:pt modelId="{D8293A3C-D1F6-4B8D-B4F3-3FB1A4A818B4}" type="sibTrans" cxnId="{A21586B4-9D59-4398-B6BF-DB11785BF48E}">
      <dgm:prSet/>
      <dgm:spPr/>
      <dgm:t>
        <a:bodyPr/>
        <a:lstStyle/>
        <a:p>
          <a:endParaRPr lang="en-US"/>
        </a:p>
      </dgm:t>
    </dgm:pt>
    <dgm:pt modelId="{18336C34-0710-4B11-B49C-6240883B4444}" type="pres">
      <dgm:prSet presAssocID="{B691F95A-F25E-4EDE-B28C-D30953291900}" presName="Name0" presStyleCnt="0">
        <dgm:presLayoutVars>
          <dgm:dir/>
          <dgm:animLvl val="lvl"/>
          <dgm:resizeHandles val="exact"/>
        </dgm:presLayoutVars>
      </dgm:prSet>
      <dgm:spPr/>
    </dgm:pt>
    <dgm:pt modelId="{E1062386-7DCD-4CF2-93E1-20A689D5D616}" type="pres">
      <dgm:prSet presAssocID="{144A8BD5-B2F6-4B15-8873-373D40896AD1}" presName="boxAndChildren" presStyleCnt="0"/>
      <dgm:spPr/>
    </dgm:pt>
    <dgm:pt modelId="{D7DD5D03-E8B7-44F2-9C1E-EDF62A2DE9E5}" type="pres">
      <dgm:prSet presAssocID="{144A8BD5-B2F6-4B15-8873-373D40896AD1}" presName="parentTextBox" presStyleLbl="node1" presStyleIdx="0" presStyleCnt="2"/>
      <dgm:spPr/>
    </dgm:pt>
    <dgm:pt modelId="{77738E6D-763F-4618-9EBE-47D974EA76E5}" type="pres">
      <dgm:prSet presAssocID="{144A8BD5-B2F6-4B15-8873-373D40896AD1}" presName="entireBox" presStyleLbl="node1" presStyleIdx="0" presStyleCnt="2"/>
      <dgm:spPr/>
    </dgm:pt>
    <dgm:pt modelId="{92883146-E2E7-42AD-9708-EFE26A186CBA}" type="pres">
      <dgm:prSet presAssocID="{144A8BD5-B2F6-4B15-8873-373D40896AD1}" presName="descendantBox" presStyleCnt="0"/>
      <dgm:spPr/>
    </dgm:pt>
    <dgm:pt modelId="{6BA1CD9A-54E5-4F71-B3BE-6C62AB75B118}" type="pres">
      <dgm:prSet presAssocID="{1A038824-55C8-4ED3-9597-5DA89A51A8FC}" presName="childTextBox" presStyleLbl="fgAccFollowNode1" presStyleIdx="0" presStyleCnt="3">
        <dgm:presLayoutVars>
          <dgm:bulletEnabled val="1"/>
        </dgm:presLayoutVars>
      </dgm:prSet>
      <dgm:spPr/>
    </dgm:pt>
    <dgm:pt modelId="{2DE6013F-540A-4572-A1F0-CC6E7E23F36C}" type="pres">
      <dgm:prSet presAssocID="{809A1A17-383C-4E5F-A956-27F9C7E812A1}" presName="childTextBox" presStyleLbl="fgAccFollowNode1" presStyleIdx="1" presStyleCnt="3">
        <dgm:presLayoutVars>
          <dgm:bulletEnabled val="1"/>
        </dgm:presLayoutVars>
      </dgm:prSet>
      <dgm:spPr/>
    </dgm:pt>
    <dgm:pt modelId="{36557399-B917-4929-890F-F60C2A4745F3}" type="pres">
      <dgm:prSet presAssocID="{CE1DFEA2-42B9-46CC-9A45-87E89DE087D8}" presName="childTextBox" presStyleLbl="fgAccFollowNode1" presStyleIdx="2" presStyleCnt="3">
        <dgm:presLayoutVars>
          <dgm:bulletEnabled val="1"/>
        </dgm:presLayoutVars>
      </dgm:prSet>
      <dgm:spPr/>
    </dgm:pt>
    <dgm:pt modelId="{888F9ABA-B898-4BF3-A300-097D0FB36D39}" type="pres">
      <dgm:prSet presAssocID="{BC4294A5-F099-4FEA-999F-98450E10CFD6}" presName="sp" presStyleCnt="0"/>
      <dgm:spPr/>
    </dgm:pt>
    <dgm:pt modelId="{008DFB7E-6809-405E-8A6D-E09843B4AB6F}" type="pres">
      <dgm:prSet presAssocID="{2DE9E72D-5739-4607-8D5C-C62B95B1CB59}" presName="arrowAndChildren" presStyleCnt="0"/>
      <dgm:spPr/>
    </dgm:pt>
    <dgm:pt modelId="{D8F7B1C3-AF32-4BB8-AECC-E53E838158CE}" type="pres">
      <dgm:prSet presAssocID="{2DE9E72D-5739-4607-8D5C-C62B95B1CB59}" presName="parentTextArrow" presStyleLbl="node1" presStyleIdx="1" presStyleCnt="2"/>
      <dgm:spPr/>
    </dgm:pt>
  </dgm:ptLst>
  <dgm:cxnLst>
    <dgm:cxn modelId="{3C56E413-D95C-433D-ABFC-C4E68F386BD8}" type="presOf" srcId="{144A8BD5-B2F6-4B15-8873-373D40896AD1}" destId="{D7DD5D03-E8B7-44F2-9C1E-EDF62A2DE9E5}" srcOrd="0" destOrd="0" presId="urn:microsoft.com/office/officeart/2005/8/layout/process4"/>
    <dgm:cxn modelId="{DC9DC32A-4D05-40D4-9C7D-D9FAA3A6DAF1}" srcId="{B691F95A-F25E-4EDE-B28C-D30953291900}" destId="{2DE9E72D-5739-4607-8D5C-C62B95B1CB59}" srcOrd="0" destOrd="0" parTransId="{2E377B28-C969-4501-9E16-B3BF21FD4990}" sibTransId="{BC4294A5-F099-4FEA-999F-98450E10CFD6}"/>
    <dgm:cxn modelId="{3FA16356-7BCA-43F2-AB20-16DBB6AA63AB}" type="presOf" srcId="{B691F95A-F25E-4EDE-B28C-D30953291900}" destId="{18336C34-0710-4B11-B49C-6240883B4444}" srcOrd="0" destOrd="0" presId="urn:microsoft.com/office/officeart/2005/8/layout/process4"/>
    <dgm:cxn modelId="{8F10165A-4F79-42D6-A81B-A686A64F1BF5}" type="presOf" srcId="{144A8BD5-B2F6-4B15-8873-373D40896AD1}" destId="{77738E6D-763F-4618-9EBE-47D974EA76E5}" srcOrd="1" destOrd="0" presId="urn:microsoft.com/office/officeart/2005/8/layout/process4"/>
    <dgm:cxn modelId="{D5298B7D-9D7D-4AEA-97BA-54E342D3A820}" srcId="{144A8BD5-B2F6-4B15-8873-373D40896AD1}" destId="{809A1A17-383C-4E5F-A956-27F9C7E812A1}" srcOrd="1" destOrd="0" parTransId="{8E172F9F-D91E-4174-88CD-D9EDA4DCE0A3}" sibTransId="{D1A53683-17C9-4E4B-B8B8-78DFFC200251}"/>
    <dgm:cxn modelId="{B679C588-3E8B-45A0-82F6-9A6F2AFD36D0}" type="presOf" srcId="{CE1DFEA2-42B9-46CC-9A45-87E89DE087D8}" destId="{36557399-B917-4929-890F-F60C2A4745F3}" srcOrd="0" destOrd="0" presId="urn:microsoft.com/office/officeart/2005/8/layout/process4"/>
    <dgm:cxn modelId="{5AE40F94-6909-4F03-BDC9-326E01BCF1FE}" srcId="{144A8BD5-B2F6-4B15-8873-373D40896AD1}" destId="{1A038824-55C8-4ED3-9597-5DA89A51A8FC}" srcOrd="0" destOrd="0" parTransId="{A2475F16-1758-47DD-982F-1CDC2C402DD9}" sibTransId="{9B8AA0C7-3E67-430B-A112-012C6A5A497E}"/>
    <dgm:cxn modelId="{31148FAA-FA6F-4AFE-B27D-9B5ABE338576}" srcId="{B691F95A-F25E-4EDE-B28C-D30953291900}" destId="{144A8BD5-B2F6-4B15-8873-373D40896AD1}" srcOrd="1" destOrd="0" parTransId="{1DBDCD64-8374-4057-B39C-40B390ADD355}" sibTransId="{9E481DBD-998B-41D3-825D-9C0102682007}"/>
    <dgm:cxn modelId="{A21586B4-9D59-4398-B6BF-DB11785BF48E}" srcId="{144A8BD5-B2F6-4B15-8873-373D40896AD1}" destId="{CE1DFEA2-42B9-46CC-9A45-87E89DE087D8}" srcOrd="2" destOrd="0" parTransId="{D2157BF1-D4A5-4F10-8B3D-E722322DA8F5}" sibTransId="{D8293A3C-D1F6-4B8D-B4F3-3FB1A4A818B4}"/>
    <dgm:cxn modelId="{E35492CD-9F64-4181-B08F-1EEA1F0F605A}" type="presOf" srcId="{809A1A17-383C-4E5F-A956-27F9C7E812A1}" destId="{2DE6013F-540A-4572-A1F0-CC6E7E23F36C}" srcOrd="0" destOrd="0" presId="urn:microsoft.com/office/officeart/2005/8/layout/process4"/>
    <dgm:cxn modelId="{78FFD4E6-F580-486E-BAB8-CC7E6AD82512}" type="presOf" srcId="{2DE9E72D-5739-4607-8D5C-C62B95B1CB59}" destId="{D8F7B1C3-AF32-4BB8-AECC-E53E838158CE}" srcOrd="0" destOrd="0" presId="urn:microsoft.com/office/officeart/2005/8/layout/process4"/>
    <dgm:cxn modelId="{1346BFF2-854A-42A6-97D3-93F1A4E56DF6}" type="presOf" srcId="{1A038824-55C8-4ED3-9597-5DA89A51A8FC}" destId="{6BA1CD9A-54E5-4F71-B3BE-6C62AB75B118}" srcOrd="0" destOrd="0" presId="urn:microsoft.com/office/officeart/2005/8/layout/process4"/>
    <dgm:cxn modelId="{A00303AB-7512-4780-98D5-CD9A850A0F53}" type="presParOf" srcId="{18336C34-0710-4B11-B49C-6240883B4444}" destId="{E1062386-7DCD-4CF2-93E1-20A689D5D616}" srcOrd="0" destOrd="0" presId="urn:microsoft.com/office/officeart/2005/8/layout/process4"/>
    <dgm:cxn modelId="{231C2EED-10CC-4F22-A17C-784965D9B69A}" type="presParOf" srcId="{E1062386-7DCD-4CF2-93E1-20A689D5D616}" destId="{D7DD5D03-E8B7-44F2-9C1E-EDF62A2DE9E5}" srcOrd="0" destOrd="0" presId="urn:microsoft.com/office/officeart/2005/8/layout/process4"/>
    <dgm:cxn modelId="{58210008-B887-4729-B8EF-625D74E27DA3}" type="presParOf" srcId="{E1062386-7DCD-4CF2-93E1-20A689D5D616}" destId="{77738E6D-763F-4618-9EBE-47D974EA76E5}" srcOrd="1" destOrd="0" presId="urn:microsoft.com/office/officeart/2005/8/layout/process4"/>
    <dgm:cxn modelId="{E3CB5F24-E208-40C0-A98C-4D2C0CBB9530}" type="presParOf" srcId="{E1062386-7DCD-4CF2-93E1-20A689D5D616}" destId="{92883146-E2E7-42AD-9708-EFE26A186CBA}" srcOrd="2" destOrd="0" presId="urn:microsoft.com/office/officeart/2005/8/layout/process4"/>
    <dgm:cxn modelId="{BBD35BC8-5B2C-47C8-8B3C-F2746F05F214}" type="presParOf" srcId="{92883146-E2E7-42AD-9708-EFE26A186CBA}" destId="{6BA1CD9A-54E5-4F71-B3BE-6C62AB75B118}" srcOrd="0" destOrd="0" presId="urn:microsoft.com/office/officeart/2005/8/layout/process4"/>
    <dgm:cxn modelId="{098C04B5-3CCE-44EF-BF4C-0EFE9BB0D825}" type="presParOf" srcId="{92883146-E2E7-42AD-9708-EFE26A186CBA}" destId="{2DE6013F-540A-4572-A1F0-CC6E7E23F36C}" srcOrd="1" destOrd="0" presId="urn:microsoft.com/office/officeart/2005/8/layout/process4"/>
    <dgm:cxn modelId="{1B5FCDB9-A721-47C8-8C6C-3A7132A528B2}" type="presParOf" srcId="{92883146-E2E7-42AD-9708-EFE26A186CBA}" destId="{36557399-B917-4929-890F-F60C2A4745F3}" srcOrd="2" destOrd="0" presId="urn:microsoft.com/office/officeart/2005/8/layout/process4"/>
    <dgm:cxn modelId="{33C71D5B-99E0-4C86-B88F-5A8969329226}" type="presParOf" srcId="{18336C34-0710-4B11-B49C-6240883B4444}" destId="{888F9ABA-B898-4BF3-A300-097D0FB36D39}" srcOrd="1" destOrd="0" presId="urn:microsoft.com/office/officeart/2005/8/layout/process4"/>
    <dgm:cxn modelId="{3CE6CE76-C424-4DA0-968C-CC52D843AD7B}" type="presParOf" srcId="{18336C34-0710-4B11-B49C-6240883B4444}" destId="{008DFB7E-6809-405E-8A6D-E09843B4AB6F}" srcOrd="2" destOrd="0" presId="urn:microsoft.com/office/officeart/2005/8/layout/process4"/>
    <dgm:cxn modelId="{3B277097-2E6E-44DE-836E-C5371D362EB3}" type="presParOf" srcId="{008DFB7E-6809-405E-8A6D-E09843B4AB6F}" destId="{D8F7B1C3-AF32-4BB8-AECC-E53E838158CE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738E6D-763F-4618-9EBE-47D974EA76E5}">
      <dsp:nvSpPr>
        <dsp:cNvPr id="0" name=""/>
        <dsp:cNvSpPr/>
      </dsp:nvSpPr>
      <dsp:spPr>
        <a:xfrm>
          <a:off x="0" y="2626263"/>
          <a:ext cx="5181600" cy="17231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This extracts three critical aspects of the data </a:t>
          </a:r>
        </a:p>
      </dsp:txBody>
      <dsp:txXfrm>
        <a:off x="0" y="2626263"/>
        <a:ext cx="5181600" cy="930480"/>
      </dsp:txXfrm>
    </dsp:sp>
    <dsp:sp modelId="{6BA1CD9A-54E5-4F71-B3BE-6C62AB75B118}">
      <dsp:nvSpPr>
        <dsp:cNvPr id="0" name=""/>
        <dsp:cNvSpPr/>
      </dsp:nvSpPr>
      <dsp:spPr>
        <a:xfrm>
          <a:off x="2530" y="3522281"/>
          <a:ext cx="1725513" cy="79263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29210" rIns="163576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Trend</a:t>
          </a:r>
        </a:p>
      </dsp:txBody>
      <dsp:txXfrm>
        <a:off x="2530" y="3522281"/>
        <a:ext cx="1725513" cy="792631"/>
      </dsp:txXfrm>
    </dsp:sp>
    <dsp:sp modelId="{2DE6013F-540A-4572-A1F0-CC6E7E23F36C}">
      <dsp:nvSpPr>
        <dsp:cNvPr id="0" name=""/>
        <dsp:cNvSpPr/>
      </dsp:nvSpPr>
      <dsp:spPr>
        <a:xfrm>
          <a:off x="1728043" y="3522281"/>
          <a:ext cx="1725513" cy="79263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29210" rIns="163576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Seasonality</a:t>
          </a:r>
        </a:p>
      </dsp:txBody>
      <dsp:txXfrm>
        <a:off x="1728043" y="3522281"/>
        <a:ext cx="1725513" cy="792631"/>
      </dsp:txXfrm>
    </dsp:sp>
    <dsp:sp modelId="{36557399-B917-4929-890F-F60C2A4745F3}">
      <dsp:nvSpPr>
        <dsp:cNvPr id="0" name=""/>
        <dsp:cNvSpPr/>
      </dsp:nvSpPr>
      <dsp:spPr>
        <a:xfrm>
          <a:off x="3453556" y="3522281"/>
          <a:ext cx="1725513" cy="79263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29210" rIns="163576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Noise</a:t>
          </a:r>
        </a:p>
      </dsp:txBody>
      <dsp:txXfrm>
        <a:off x="3453556" y="3522281"/>
        <a:ext cx="1725513" cy="792631"/>
      </dsp:txXfrm>
    </dsp:sp>
    <dsp:sp modelId="{D8F7B1C3-AF32-4BB8-AECC-E53E838158CE}">
      <dsp:nvSpPr>
        <dsp:cNvPr id="0" name=""/>
        <dsp:cNvSpPr/>
      </dsp:nvSpPr>
      <dsp:spPr>
        <a:xfrm rot="10800000">
          <a:off x="0" y="1962"/>
          <a:ext cx="5181600" cy="2650147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Time series data must be smoothed out in a process called decomposition</a:t>
          </a:r>
        </a:p>
      </dsp:txBody>
      <dsp:txXfrm rot="10800000">
        <a:off x="0" y="1962"/>
        <a:ext cx="5181600" cy="17219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1CD86-150A-CAA4-68DC-0FA307C3CC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60A652-C0EF-D60C-5A73-73C654C0AD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E26BF-A355-454E-7CBC-CAEC1C74A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470EC-BC3A-4A46-8FF6-D8E8A7DFF7C8}" type="datetimeFigureOut">
              <a:rPr lang="en-US" smtClean="0"/>
              <a:t>9/4/2022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BB4D2-A0D1-0D10-C449-F8788036E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8EE104-B03F-0B08-54B1-A0B1B1FE5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8F1C-0F5D-45A0-B11F-37BB788AF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118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836E8-7894-EDC4-FAB9-6548BBA62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FC9D78-97C1-463F-9652-BBCEE613E4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52F101-6822-9B87-A3F7-61D66AF41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470EC-BC3A-4A46-8FF6-D8E8A7DFF7C8}" type="datetimeFigureOut">
              <a:rPr lang="en-US" smtClean="0"/>
              <a:t>9/4/2022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AF0364-FA83-50E3-8C83-C16A3E0AE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89B60-28AE-71CA-46D1-C34021CB9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8F1C-0F5D-45A0-B11F-37BB788AF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581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48C020-DE76-50B1-D404-2CA4D50891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36745B-660C-EC17-6B5B-F5C756E412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AC2B9D-D3AD-687D-06E9-8FE86FCB5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470EC-BC3A-4A46-8FF6-D8E8A7DFF7C8}" type="datetimeFigureOut">
              <a:rPr lang="en-US" smtClean="0"/>
              <a:t>9/4/2022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2C0B84-2E71-18BA-167D-9B93F9E8C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6CB62-9214-C86B-14D4-C9EE62C2D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8F1C-0F5D-45A0-B11F-37BB788AF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281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BEA1F-19D4-36D6-3FD3-C36CA392C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074F8-BF23-99B5-CEFA-3B7CFD56A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4ACAE6-B6B3-C83C-5B01-B7760761C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470EC-BC3A-4A46-8FF6-D8E8A7DFF7C8}" type="datetimeFigureOut">
              <a:rPr lang="en-US" smtClean="0"/>
              <a:t>9/4/2022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EE31B-9D3E-A85B-D3CA-066A4501D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87F6E-96D7-5EC4-C9EA-0FE4E11BA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8F1C-0F5D-45A0-B11F-37BB788AF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607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291B7-CCE1-CBF8-E985-BE5E36565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5F1109-58B1-0056-FEEC-D3C480B29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638128-3856-9E8D-7975-68A73FEAB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470EC-BC3A-4A46-8FF6-D8E8A7DFF7C8}" type="datetimeFigureOut">
              <a:rPr lang="en-US" smtClean="0"/>
              <a:t>9/4/2022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AE64C-A329-3968-2EDD-A31EE13CD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594CE-084C-AB9E-5B98-2F2A20F37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8F1C-0F5D-45A0-B11F-37BB788AF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277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C6A3A-8657-A0F4-711A-91D0E37C9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0A5E6-238B-2FD4-2709-3C2E5BA871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924D10-620E-9BD6-31BA-A3DC478AFE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8791D7-EE10-F686-B614-C2AC0217C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470EC-BC3A-4A46-8FF6-D8E8A7DFF7C8}" type="datetimeFigureOut">
              <a:rPr lang="en-US" smtClean="0"/>
              <a:t>9/4/2022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1B2DA9-7043-4E83-6CFD-E4A150B96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B896D8-B23B-6874-CE1F-9CFAC6522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8F1C-0F5D-45A0-B11F-37BB788AF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947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F69D2-3E2A-EAFA-B850-2FF23FF22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77A2F5-6530-7A4F-E4A9-07ECF3C02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ED20D4-4880-326B-4369-8704AAF3FC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3BF1CE-596D-A872-8A2D-FFEA2965CB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C5F391-4863-593B-B246-B4C0789BF2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8CC5B8-8499-D4CA-97FD-BBCBD5D1A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470EC-BC3A-4A46-8FF6-D8E8A7DFF7C8}" type="datetimeFigureOut">
              <a:rPr lang="en-US" smtClean="0"/>
              <a:t>9/4/2022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3AF6A4-8EDC-10C4-69A7-03297C980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37AAD1-5FF0-4F50-548A-245FCE1FD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8F1C-0F5D-45A0-B11F-37BB788AF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348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F8118-CCE4-8BC9-BC6A-CA80D55EA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F15F19-4415-3FB8-78F6-855B6EC32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470EC-BC3A-4A46-8FF6-D8E8A7DFF7C8}" type="datetimeFigureOut">
              <a:rPr lang="en-US" smtClean="0"/>
              <a:t>9/4/2022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1B2111-7F0D-77FC-CAE9-FB296DC55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487BDB-97E9-EC43-7D11-681003309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8F1C-0F5D-45A0-B11F-37BB788AF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311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B8C647-9FD4-A4C0-13E2-B28A622F6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470EC-BC3A-4A46-8FF6-D8E8A7DFF7C8}" type="datetimeFigureOut">
              <a:rPr lang="en-US" smtClean="0"/>
              <a:t>9/4/2022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F9D78E-147D-CBDB-0E94-50F421C9E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787F10-FBFC-AA4D-6CF1-649F94F4D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8F1C-0F5D-45A0-B11F-37BB788AF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198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2FDA8-1597-4DB1-FD64-197574F7E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11748-1A28-A2C1-22E3-4C090E6B6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39B86B-977C-2413-5EF9-133A21A215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A2195-C3FF-2F0A-E752-1985F8AE8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470EC-BC3A-4A46-8FF6-D8E8A7DFF7C8}" type="datetimeFigureOut">
              <a:rPr lang="en-US" smtClean="0"/>
              <a:t>9/4/2022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9E110C-0392-D324-C052-4625E4ADD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D17020-D7B0-F78E-7D98-47767F073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8F1C-0F5D-45A0-B11F-37BB788AF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977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7772C-D3B5-CE6C-1B4C-38E9AD28D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3C2217-4C1F-F986-D14C-209E709879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6BD9FC-97A2-E131-CEA4-A6AAB74DDA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D0EAC3-8A98-A85F-AD23-2C5288BC5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470EC-BC3A-4A46-8FF6-D8E8A7DFF7C8}" type="datetimeFigureOut">
              <a:rPr lang="en-US" smtClean="0"/>
              <a:t>9/4/2022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90A0F2-81FE-7130-D1D3-BB777AC77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EEB1EF-9BA7-1526-11F1-7B605A5BF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28F1C-0F5D-45A0-B11F-37BB788AF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746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74DCFE-0B03-5217-4004-02DB6F709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856894-AA61-FD0E-0821-091DF1CBC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BAA5C-73EE-D576-44F2-B69C6BB482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9470EC-BC3A-4A46-8FF6-D8E8A7DFF7C8}" type="datetimeFigureOut">
              <a:rPr lang="en-US" smtClean="0"/>
              <a:t>9/4/2022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E7D65B-4878-B8CC-0F34-1ED021E4B3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7431A-2762-666A-969B-C515997CB1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28F1C-0F5D-45A0-B11F-37BB788AF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433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8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1B26D8-A457-0635-DB7B-57BBDABD5E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l="5529" r="5582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7027B6-3282-0DE6-A0EC-D0A7E2CCC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671570"/>
            <a:ext cx="5155261" cy="4072044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Sales-Demand Forecast for Shoe Distributor</a:t>
            </a:r>
          </a:p>
        </p:txBody>
      </p:sp>
    </p:spTree>
    <p:extLst>
      <p:ext uri="{BB962C8B-B14F-4D97-AF65-F5344CB8AC3E}">
        <p14:creationId xmlns:p14="http://schemas.microsoft.com/office/powerpoint/2010/main" val="6919026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295818-4E91-1AF5-669F-C78816253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FBProphet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F363D2-18FD-C6C7-083D-636957A3DC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54295" y="502920"/>
            <a:ext cx="6894576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700"/>
              <a:t>FBProphet</a:t>
            </a:r>
          </a:p>
          <a:p>
            <a:r>
              <a:rPr lang="en-US" sz="1700"/>
              <a:t>Had much better understanding of the yearly trend</a:t>
            </a:r>
          </a:p>
          <a:p>
            <a:r>
              <a:rPr lang="en-US" sz="1700"/>
              <a:t>Had much lower Mean Absolute Error</a:t>
            </a:r>
          </a:p>
          <a:p>
            <a:r>
              <a:rPr lang="en-US" sz="1700"/>
              <a:t>Was the model chosen for predictions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D0C5A9-78A7-94AF-DF41-9E34F5441CC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0936" y="2373621"/>
            <a:ext cx="10917936" cy="3793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0694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536678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38D2F2-DB87-F4FD-CD47-C0D0EEAF7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91260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Prediction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3EBF6E-9A00-2399-2D0A-7A332B2953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4450" r="1" b="1"/>
          <a:stretch/>
        </p:blipFill>
        <p:spPr>
          <a:xfrm>
            <a:off x="327547" y="2454903"/>
            <a:ext cx="7058306" cy="4080254"/>
          </a:xfrm>
          <a:prstGeom prst="rect">
            <a:avLst/>
          </a:prstGeom>
        </p:spPr>
      </p:pic>
      <p:sp>
        <p:nvSpPr>
          <p:cNvPr id="8" name="Rectangle 11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75" y="321732"/>
            <a:ext cx="431329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66165-4371-9A7A-15C3-BAFF5896E9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29319" y="917725"/>
            <a:ext cx="3424739" cy="485236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Using FBProphet shows a general upward trend over next two quarters</a:t>
            </a:r>
          </a:p>
          <a:p>
            <a:r>
              <a:rPr lang="en-US" sz="2000">
                <a:solidFill>
                  <a:srgbClr val="FFFFFF"/>
                </a:solidFill>
              </a:rPr>
              <a:t>Recommended to increase inventory levels over previous year</a:t>
            </a:r>
          </a:p>
          <a:p>
            <a:endParaRPr lang="en-US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83255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0AF11F2-4B3B-7566-15C2-9472DC74B63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alphaModFix amt="60000"/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EEC885-EC42-5F02-9F5E-0691FBB44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671570"/>
            <a:ext cx="5155261" cy="40720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Future Improvements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E9B9F3-AF32-D872-0F58-3E5624A929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85986" y="1671566"/>
            <a:ext cx="5170861" cy="407204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Change univariate time series forecast to multivariate by adding holidays</a:t>
            </a:r>
          </a:p>
          <a:p>
            <a:r>
              <a:rPr lang="en-US" sz="4000" dirty="0">
                <a:solidFill>
                  <a:srgbClr val="FFFFFF"/>
                </a:solidFill>
              </a:rPr>
              <a:t>See how shoe models affect sales</a:t>
            </a:r>
          </a:p>
        </p:txBody>
      </p:sp>
    </p:spTree>
    <p:extLst>
      <p:ext uri="{BB962C8B-B14F-4D97-AF65-F5344CB8AC3E}">
        <p14:creationId xmlns:p14="http://schemas.microsoft.com/office/powerpoint/2010/main" val="2206707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person looking at a tablet&#10;&#10;Description automatically generated with low confidence">
            <a:extLst>
              <a:ext uri="{FF2B5EF4-FFF2-40B4-BE49-F238E27FC236}">
                <a16:creationId xmlns:a16="http://schemas.microsoft.com/office/drawing/2014/main" id="{B3484775-EDAA-89B7-F8C2-625487277F8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3807" r="7940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B0B7CC-564E-B69C-1ADD-496BBC62F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D3B3BC-92B9-9516-B20A-F3D28E8EF4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Inventory levels are critical to a business</a:t>
            </a:r>
          </a:p>
          <a:p>
            <a:r>
              <a:rPr lang="en-US" sz="2000"/>
              <a:t>Insufficient inventory results in lost sales</a:t>
            </a:r>
          </a:p>
          <a:p>
            <a:r>
              <a:rPr lang="en-US" sz="2000"/>
              <a:t>Too much inventory is a waste of resources</a:t>
            </a:r>
          </a:p>
          <a:p>
            <a:r>
              <a:rPr lang="en-US" sz="2000"/>
              <a:t>Proper demand forecasting is needed to insure good inventory levels</a:t>
            </a:r>
          </a:p>
        </p:txBody>
      </p:sp>
    </p:spTree>
    <p:extLst>
      <p:ext uri="{BB962C8B-B14F-4D97-AF65-F5344CB8AC3E}">
        <p14:creationId xmlns:p14="http://schemas.microsoft.com/office/powerpoint/2010/main" val="3632414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4494BB-15C2-D031-EFBA-D9BE2E3D4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91260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Methodology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D742C7-669D-BF63-1A85-24F9BF4FFEF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1604" r="1" b="1"/>
          <a:stretch/>
        </p:blipFill>
        <p:spPr>
          <a:xfrm>
            <a:off x="327547" y="2454903"/>
            <a:ext cx="7058306" cy="4080254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75" y="321732"/>
            <a:ext cx="431329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7E58F-FE6C-8DD2-B3ED-6F273F7311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29319" y="917725"/>
            <a:ext cx="3424739" cy="485236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Utilize historic sales data to predict customers’ demand for next two quarter</a:t>
            </a:r>
          </a:p>
          <a:p>
            <a:r>
              <a:rPr lang="en-US" sz="2000">
                <a:solidFill>
                  <a:srgbClr val="FFFFFF"/>
                </a:solidFill>
              </a:rPr>
              <a:t>Time Series forecasting using 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Arima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Sarimax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FBProphet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XGBoost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Ensemble methods</a:t>
            </a:r>
          </a:p>
        </p:txBody>
      </p:sp>
    </p:spTree>
    <p:extLst>
      <p:ext uri="{BB962C8B-B14F-4D97-AF65-F5344CB8AC3E}">
        <p14:creationId xmlns:p14="http://schemas.microsoft.com/office/powerpoint/2010/main" val="1641257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6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969208-D949-804F-9350-B88FD8311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anchor="ctr">
            <a:normAutofit/>
          </a:bodyPr>
          <a:lstStyle/>
          <a:p>
            <a:r>
              <a:rPr lang="en-US" sz="4800"/>
              <a:t>Data</a:t>
            </a:r>
          </a:p>
        </p:txBody>
      </p:sp>
      <p:sp>
        <p:nvSpPr>
          <p:cNvPr id="22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921CE91-E6FC-49CA-06ED-E9A3A571A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502920"/>
            <a:ext cx="6894576" cy="1463040"/>
          </a:xfrm>
        </p:spPr>
        <p:txBody>
          <a:bodyPr anchor="ctr">
            <a:normAutofit/>
          </a:bodyPr>
          <a:lstStyle/>
          <a:p>
            <a:r>
              <a:rPr lang="en-US" sz="2000"/>
              <a:t>Retrieved from towardsdatascience.com from an AWS S3 Bucket</a:t>
            </a:r>
          </a:p>
          <a:p>
            <a:r>
              <a:rPr lang="en-US" sz="2000"/>
              <a:t>Has Sales over a 3-year period</a:t>
            </a:r>
          </a:p>
          <a:p>
            <a:r>
              <a:rPr lang="en-US" sz="2000"/>
              <a:t>Has 14 features and over 14,000 recorded sales</a:t>
            </a:r>
          </a:p>
          <a:p>
            <a:endParaRPr lang="en-US" sz="2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391BF1-EDAB-BF37-9489-7FCE564AB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36" y="2905870"/>
            <a:ext cx="10917936" cy="2729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4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10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D4292F-6542-3B77-289C-CC33879EB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Exploratory Data Analysis</a:t>
            </a:r>
          </a:p>
        </p:txBody>
      </p:sp>
      <p:sp>
        <p:nvSpPr>
          <p:cNvPr id="9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4FBD0C-39FE-7AC2-06FC-6B7666ADE215}"/>
              </a:ext>
            </a:extLst>
          </p:cNvPr>
          <p:cNvSpPr txBox="1"/>
          <p:nvPr/>
        </p:nvSpPr>
        <p:spPr>
          <a:xfrm>
            <a:off x="4654295" y="502920"/>
            <a:ext cx="689457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Inventory Purchase Ratio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For men, every 3 pair of size 10 should be accompanied by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2 pair of size 11 or 9 and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/>
              <a:t>1 pair of size 12 or 8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5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D343B1-E96B-D0BF-5399-9FBC3240F3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7353"/>
          <a:stretch/>
        </p:blipFill>
        <p:spPr>
          <a:xfrm>
            <a:off x="2404767" y="2290936"/>
            <a:ext cx="7370273" cy="395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741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4FBF6-2294-A649-1AE7-870081C53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Sales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E21FA3-F3EC-613D-DF25-CCB560352E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Sales follow a modal or bi-modal distribution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206DE85-128C-4C63-94C4-574FDFC95A3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02707" y="2783541"/>
            <a:ext cx="5451866" cy="3388659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C716C70-71EC-65EF-9A14-11E0BAD4CE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Sales Prices are similar across countries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11F8913-0EDE-B131-8050-6477322AB8F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172200" y="2859818"/>
            <a:ext cx="4984376" cy="3289935"/>
          </a:xfrm>
        </p:spPr>
      </p:pic>
    </p:spTree>
    <p:extLst>
      <p:ext uri="{BB962C8B-B14F-4D97-AF65-F5344CB8AC3E}">
        <p14:creationId xmlns:p14="http://schemas.microsoft.com/office/powerpoint/2010/main" val="2762345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B79205A-63AA-0965-F241-A93701913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Pre-processing</a:t>
            </a:r>
          </a:p>
        </p:txBody>
      </p:sp>
      <p:graphicFrame>
        <p:nvGraphicFramePr>
          <p:cNvPr id="12" name="Content Placeholder 5">
            <a:extLst>
              <a:ext uri="{FF2B5EF4-FFF2-40B4-BE49-F238E27FC236}">
                <a16:creationId xmlns:a16="http://schemas.microsoft.com/office/drawing/2014/main" id="{862F34C1-3A6D-FF53-DCAD-9177EB5B5FD4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838200" y="1825625"/>
          <a:ext cx="5181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016AD2C-FCA5-3BCF-4F45-58A4BCB2D21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7"/>
          <a:stretch>
            <a:fillRect/>
          </a:stretch>
        </p:blipFill>
        <p:spPr>
          <a:xfrm>
            <a:off x="6248182" y="2257687"/>
            <a:ext cx="5029636" cy="3487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037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356ED5-61EC-D0E4-CBB2-D3D3DFE50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Seasonality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06F86-93EA-7748-B815-ACDD8E4C77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54295" y="502920"/>
            <a:ext cx="6894576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/>
              <a:t>There appears to be seasonality in this data set</a:t>
            </a:r>
          </a:p>
          <a:p>
            <a:r>
              <a:rPr lang="en-US" sz="2200"/>
              <a:t>Would not use Arima model</a:t>
            </a:r>
          </a:p>
          <a:p>
            <a:r>
              <a:rPr lang="en-US" sz="2200"/>
              <a:t>Would begin with Sarimax and FBProphet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2A9714B-9DA3-D864-D61E-CD312D373CE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46144" y="2290936"/>
            <a:ext cx="10087519" cy="395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150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9FEB2C-D97F-F70D-CFEC-39348BE05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Machine Learning Models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061E4-BBE8-CAB9-708A-597063AC1C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54295" y="502920"/>
            <a:ext cx="6894576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500"/>
              <a:t>Sarimax Model</a:t>
            </a:r>
          </a:p>
          <a:p>
            <a:r>
              <a:rPr lang="en-US" sz="1500"/>
              <a:t>Began with Sarimax model</a:t>
            </a:r>
          </a:p>
          <a:p>
            <a:r>
              <a:rPr lang="en-US" sz="1500"/>
              <a:t>Problem</a:t>
            </a:r>
          </a:p>
          <a:p>
            <a:pPr lvl="1"/>
            <a:r>
              <a:rPr lang="en-US" sz="1500"/>
              <a:t>Model could not account for drop in sales which occurred in test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2EDA857-5CAD-67CB-18CC-B7C57502CF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078990" y="2290936"/>
            <a:ext cx="6021827" cy="3959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2978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262</Words>
  <Application>Microsoft Office PowerPoint</Application>
  <PresentationFormat>Widescreen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Sales-Demand Forecast for Shoe Distributor</vt:lpstr>
      <vt:lpstr>Introduction</vt:lpstr>
      <vt:lpstr>Methodology</vt:lpstr>
      <vt:lpstr>Data</vt:lpstr>
      <vt:lpstr>Exploratory Data Analysis</vt:lpstr>
      <vt:lpstr>Sales </vt:lpstr>
      <vt:lpstr>Pre-processing</vt:lpstr>
      <vt:lpstr>Seasonality</vt:lpstr>
      <vt:lpstr>Machine Learning Models</vt:lpstr>
      <vt:lpstr>FBProphet</vt:lpstr>
      <vt:lpstr>Prediction</vt:lpstr>
      <vt:lpstr>Future 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Sales-Demand Forecast</dc:title>
  <dc:creator>Richard Jackson</dc:creator>
  <cp:lastModifiedBy>Richard Jackson</cp:lastModifiedBy>
  <cp:revision>1</cp:revision>
  <dcterms:created xsi:type="dcterms:W3CDTF">2022-09-04T18:29:29Z</dcterms:created>
  <dcterms:modified xsi:type="dcterms:W3CDTF">2022-09-05T01:13:59Z</dcterms:modified>
</cp:coreProperties>
</file>

<file path=docProps/thumbnail.jpeg>
</file>